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notesSlides/notesSlide1.xml" ContentType="application/vnd.openxmlformats-officedocument.presentationml.notesSlide+xml"/>
  <Override PartName="/ppt/notesSlides/notesSlide64.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77.xml" ContentType="application/vnd.openxmlformats-officedocument.presentationml.notesSlide+xml"/>
  <Override PartName="/ppt/notesSlides/notesSlide34.xml" ContentType="application/vnd.openxmlformats-officedocument.presentationml.notesSlide+xml"/>
  <Override PartName="/ppt/notesSlides/notesSlide41.xml" ContentType="application/vnd.openxmlformats-officedocument.presentationml.notesSlide+xml"/>
  <Override PartName="/ppt/notesSlides/_rels/notesSlide1.xml.rels" ContentType="application/vnd.openxmlformats-package.relationships+xml"/>
  <Override PartName="/ppt/notesSlides/_rels/notesSlide31.xml.rels" ContentType="application/vnd.openxmlformats-package.relationships+xml"/>
  <Override PartName="/ppt/notesSlides/_rels/notesSlide28.xml.rels" ContentType="application/vnd.openxmlformats-package.relationships+xml"/>
  <Override PartName="/ppt/notesSlides/_rels/notesSlide64.xml.rels" ContentType="application/vnd.openxmlformats-package.relationships+xml"/>
  <Override PartName="/ppt/notesSlides/_rels/notesSlide20.xml.rels" ContentType="application/vnd.openxmlformats-package.relationships+xml"/>
  <Override PartName="/ppt/notesSlides/_rels/notesSlide30.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77.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41.xml.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54.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slide64.xml" ContentType="application/vnd.openxmlformats-officedocument.presentationml.slide+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s/slide4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62.xml" ContentType="application/vnd.openxmlformats-officedocument.presentationml.slide+xml"/>
  <Override PartName="/ppt/slides/slide41.xml" ContentType="application/vnd.openxmlformats-officedocument.presentationml.slide+xml"/>
  <Override PartName="/ppt/slides/slide6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54.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55.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56.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57.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58.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59.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64.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48.xml.rels" ContentType="application/vnd.openxmlformats-package.relationships+xml"/>
  <Override PartName="/ppt/slides/_rels/slide26.xml.rels" ContentType="application/vnd.openxmlformats-package.relationships+xml"/>
  <Override PartName="/ppt/slides/_rels/slide4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31.xml.rels" ContentType="application/vnd.openxmlformats-package.relationships+xml"/>
  <Override PartName="/ppt/slides/_rels/slide62.xml.rels" ContentType="application/vnd.openxmlformats-package.relationships+xml"/>
  <Override PartName="/ppt/slides/_rels/slide40.xml.rels" ContentType="application/vnd.openxmlformats-package.relationships+xml"/>
  <Override PartName="/ppt/slides/_rels/slide63.xml.rels" ContentType="application/vnd.openxmlformats-package.relationships+xml"/>
  <Override PartName="/ppt/slides/_rels/slide41.xml.rels" ContentType="application/vnd.openxmlformats-package.relationships+xml"/>
  <Override PartName="/ppt/slides/_rels/slide50.xml.rels" ContentType="application/vnd.openxmlformats-package.relationships+xml"/>
  <Override PartName="/ppt/slides/_rels/slide51.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embeddings/oleObject1.xls" ContentType="application/vnd.ms-excel"/>
  <Override PartName="/ppt/embeddings/oleObject1.bin" ContentType="application/vnd.openxmlformats-officedocument.oleObject"/>
  <Override PartName="/ppt/media/image1.png" ContentType="image/png"/>
  <Override PartName="/ppt/media/image51.png" ContentType="image/png"/>
  <Override PartName="/ppt/media/image2.png" ContentType="image/png"/>
  <Override PartName="/ppt/media/image52.png" ContentType="image/png"/>
  <Override PartName="/ppt/media/image30.png" ContentType="image/png"/>
  <Override PartName="/ppt/media/image3.png" ContentType="image/png"/>
  <Override PartName="/ppt/media/image4.png" ContentType="image/png"/>
  <Override PartName="/ppt/media/image53.png" ContentType="image/png"/>
  <Override PartName="/ppt/media/image25.gif" ContentType="image/gif"/>
  <Override PartName="/ppt/media/image5.png" ContentType="image/png"/>
  <Override PartName="/ppt/media/image10.png" ContentType="image/png"/>
  <Override PartName="/ppt/media/image32.png" ContentType="image/png"/>
  <Override PartName="/ppt/media/image54.png" ContentType="image/png"/>
  <Override PartName="/ppt/media/image6.png" ContentType="image/png"/>
  <Override PartName="/ppt/media/image27.gif" ContentType="image/gif"/>
  <Override PartName="/ppt/media/image33.png" ContentType="image/png"/>
  <Override PartName="/ppt/media/image11.png" ContentType="image/png"/>
  <Override PartName="/ppt/media/image49.jpeg" ContentType="image/jpeg"/>
  <Override PartName="/ppt/media/image55.png" ContentType="image/png"/>
  <Override PartName="/ppt/media/image7.png" ContentType="image/png"/>
  <Override PartName="/ppt/media/image12.png" ContentType="image/png"/>
  <Override PartName="/ppt/media/image34.png" ContentType="image/png"/>
  <Override PartName="/ppt/media/image56.png" ContentType="image/png"/>
  <Override PartName="/ppt/media/image8.png" ContentType="image/png"/>
  <Override PartName="/ppt/media/image13.png" ContentType="image/png"/>
  <Override PartName="/ppt/media/image29.gif" ContentType="image/gif"/>
  <Override PartName="/ppt/media/image35.png" ContentType="image/png"/>
  <Override PartName="/ppt/media/image47.jpeg" ContentType="image/jpeg"/>
  <Override PartName="/ppt/media/image57.png" ContentType="image/png"/>
  <Override PartName="/ppt/media/image9.png" ContentType="image/png"/>
  <Override PartName="/ppt/media/image14.png" ContentType="image/png"/>
  <Override PartName="/ppt/media/image36.png" ContentType="image/png"/>
  <Override PartName="/ppt/media/image58.png" ContentType="image/png"/>
  <Override PartName="/ppt/media/image15.png" ContentType="image/png"/>
  <Override PartName="/ppt/media/image37.png" ContentType="image/png"/>
  <Override PartName="/ppt/media/image59.png" ContentType="image/png"/>
  <Override PartName="/ppt/media/image16.png" ContentType="image/png"/>
  <Override PartName="/ppt/media/image38.png" ContentType="image/png"/>
  <Override PartName="/ppt/media/image17.png" ContentType="image/png"/>
  <Override PartName="/ppt/media/image39.png" ContentType="image/png"/>
  <Override PartName="/ppt/media/image43.jpeg" ContentType="image/jpeg"/>
  <Override PartName="/ppt/media/image18.png" ContentType="image/png"/>
  <Override PartName="/ppt/media/image19.png" ContentType="image/png"/>
  <Override PartName="/ppt/media/image41.jpeg" ContentType="image/jpeg"/>
  <Override PartName="/ppt/media/image20.png" ContentType="image/png"/>
  <Override PartName="/ppt/media/image64.png" ContentType="image/png"/>
  <Override PartName="/ppt/media/image21.png" ContentType="image/png"/>
  <Override PartName="/ppt/media/image22.png" ContentType="image/png"/>
  <Override PartName="/ppt/media/image23.png" ContentType="image/png"/>
  <Override PartName="/ppt/media/image45.png" ContentType="image/png"/>
  <Override PartName="/ppt/media/image48.jpeg" ContentType="image/jpeg"/>
  <Override PartName="/ppt/media/image72.wmf" ContentType="image/x-wmf"/>
  <Override PartName="/ppt/media/image46.png" ContentType="image/png"/>
  <Override PartName="/ppt/media/image24.png" ContentType="image/png"/>
  <Override PartName="/ppt/media/image50.wmf" ContentType="image/x-wmf"/>
  <Override PartName="/ppt/media/image26.png" ContentType="image/png"/>
  <Override PartName="/ppt/media/image28.png" ContentType="image/png"/>
  <Override PartName="/ppt/media/image31.gif" ContentType="image/gif"/>
  <Override PartName="/ppt/media/image40.png" ContentType="image/png"/>
  <Override PartName="/ppt/media/image62.png" ContentType="image/png"/>
  <Override PartName="/ppt/media/image42.jpeg" ContentType="image/jpeg"/>
  <Override PartName="/ppt/media/image44.jpeg" ContentType="image/jpeg"/>
  <Override PartName="/ppt/media/image60.png" ContentType="image/png"/>
  <Override PartName="/ppt/media/image61.png" ContentType="image/png"/>
  <Override PartName="/ppt/media/image63.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png" ContentType="image/png"/>
  <Override PartName="/ppt/media/image71.png" ContentType="image/png"/>
  <Override PartName="/ppt/media/image73.png" ContentType="image/png"/>
  <Override PartName="/ppt/media/image74.jpeg" ContentType="image/jpeg"/>
  <Override PartName="/ppt/media/image75.jpeg" ContentType="image/jpe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x="12192000" cy="6858000"/>
  <p:notesSz cx="6858000" cy="9144000"/>
  <p:custShowLst>
    <p:custShow name="Narrow Border" id="0">
      <p:sldLst/>
    </p:custShow>
    <p:custShow name="Grip" id="1">
      <p:sldLst/>
    </p:custShow>
    <p:custShow name="Tilt" id="2">
      <p:sldLst/>
    </p:custShow>
    <p:custShow name="Zero Activation" id="3">
      <p:sldLst/>
    </p:custShow>
    <p:custShow name="Color Picker" id="4">
      <p:sldLst/>
    </p:custShow>
    <p:custShow name="Copy-Paste" id="5">
      <p:sldLst/>
    </p:custShow>
    <p:custShow name="Zero Latency" id="6">
      <p:sldLst/>
    </p:custShow>
    <p:custShow name="Touch Applications" id="7">
      <p:sldLst/>
    </p:custShow>
    <p:custShow name="Hand Paint" id="8">
      <p:sldLst/>
    </p:custShow>
  </p:custShow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chemeClr val="dk1"/>
                </a:solidFill>
                <a:latin typeface="Arial"/>
              </a:rPr>
              <a:t>Click to move the slide</a:t>
            </a:r>
            <a:endParaRPr b="0" lang="en-US" sz="1800" spc="-1" strike="noStrike">
              <a:solidFill>
                <a:schemeClr val="dk1"/>
              </a:solidFill>
              <a:latin typeface="Arial"/>
            </a:endParaRPr>
          </a:p>
        </p:txBody>
      </p:sp>
      <p:sp>
        <p:nvSpPr>
          <p:cNvPr id="19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20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201" name="PlaceHolder 4"/>
          <p:cNvSpPr>
            <a:spLocks noGrp="1"/>
          </p:cNvSpPr>
          <p:nvPr>
            <p:ph type="dt" idx="9"/>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02" name="PlaceHolder 5"/>
          <p:cNvSpPr>
            <a:spLocks noGrp="1"/>
          </p:cNvSpPr>
          <p:nvPr>
            <p:ph type="ftr" idx="10"/>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03" name="PlaceHolder 6"/>
          <p:cNvSpPr>
            <a:spLocks noGrp="1"/>
          </p:cNvSpPr>
          <p:nvPr>
            <p:ph type="sldNum" idx="11"/>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EA592745-2A8D-4589-BF75-C8A41DBA28B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PlaceHolder 1"/>
          <p:cNvSpPr>
            <a:spLocks noGrp="1"/>
          </p:cNvSpPr>
          <p:nvPr>
            <p:ph type="sldImg"/>
          </p:nvPr>
        </p:nvSpPr>
        <p:spPr>
          <a:xfrm>
            <a:off x="685800" y="1143000"/>
            <a:ext cx="5486040" cy="3085920"/>
          </a:xfrm>
          <a:prstGeom prst="rect">
            <a:avLst/>
          </a:prstGeom>
          <a:ln w="0">
            <a:noFill/>
          </a:ln>
        </p:spPr>
      </p:sp>
      <p:sp>
        <p:nvSpPr>
          <p:cNvPr id="1135" name="PlaceHolder 2"/>
          <p:cNvSpPr>
            <a:spLocks noGrp="1"/>
          </p:cNvSpPr>
          <p:nvPr>
            <p:ph type="sldNum" idx="18"/>
          </p:nvPr>
        </p:nvSpPr>
        <p:spPr>
          <a:xfrm>
            <a:off x="4399200" y="9555480"/>
            <a:ext cx="3372480" cy="50220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400" spc="-1" strike="noStrike">
                <a:solidFill>
                  <a:srgbClr val="000000"/>
                </a:solidFill>
                <a:latin typeface="Times New Roman"/>
                <a:ea typeface="+mn-ea"/>
              </a:defRPr>
            </a:lvl1pPr>
          </a:lstStyle>
          <a:p>
            <a:pPr indent="0" algn="r" defTabSz="914400">
              <a:lnSpc>
                <a:spcPct val="100000"/>
              </a:lnSpc>
              <a:buNone/>
              <a:tabLst>
                <a:tab algn="l" pos="0"/>
              </a:tabLst>
            </a:pPr>
            <a:fld id="{836D551C-129B-430D-956E-EC99AA40B188}" type="slidenum">
              <a:rPr b="0" lang="en-US" sz="1400" spc="-1" strike="noStrike">
                <a:solidFill>
                  <a:srgbClr val="000000"/>
                </a:solidFill>
                <a:latin typeface="Times New Roman"/>
                <a:ea typeface="+mn-ea"/>
              </a:rPr>
              <a:t>45</a:t>
            </a:fld>
            <a:endParaRPr b="0" lang="en-US" sz="1400" spc="-1" strike="noStrike">
              <a:solidFill>
                <a:srgbClr val="000000"/>
              </a:solidFill>
              <a:latin typeface="Times New Roman"/>
            </a:endParaRPr>
          </a:p>
        </p:txBody>
      </p:sp>
      <p:sp>
        <p:nvSpPr>
          <p:cNvPr id="1136" name="PlaceHolder 3"/>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PlaceHolder 1"/>
          <p:cNvSpPr>
            <a:spLocks noGrp="1"/>
          </p:cNvSpPr>
          <p:nvPr>
            <p:ph type="sldImg"/>
          </p:nvPr>
        </p:nvSpPr>
        <p:spPr>
          <a:xfrm>
            <a:off x="685800" y="1143000"/>
            <a:ext cx="5486040" cy="3085920"/>
          </a:xfrm>
          <a:prstGeom prst="rect">
            <a:avLst/>
          </a:prstGeom>
          <a:ln w="0">
            <a:noFill/>
          </a:ln>
        </p:spPr>
      </p:sp>
      <p:sp>
        <p:nvSpPr>
          <p:cNvPr id="113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139" name="PlaceHolder 3"/>
          <p:cNvSpPr>
            <a:spLocks noGrp="1"/>
          </p:cNvSpPr>
          <p:nvPr>
            <p:ph type="sldNum" idx="19"/>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0" name="PlaceHolder 1"/>
          <p:cNvSpPr>
            <a:spLocks noGrp="1"/>
          </p:cNvSpPr>
          <p:nvPr>
            <p:ph type="sldImg"/>
          </p:nvPr>
        </p:nvSpPr>
        <p:spPr>
          <a:xfrm>
            <a:off x="685800" y="1143000"/>
            <a:ext cx="5486040" cy="3085920"/>
          </a:xfrm>
          <a:prstGeom prst="rect">
            <a:avLst/>
          </a:prstGeom>
          <a:ln w="0">
            <a:noFill/>
          </a:ln>
        </p:spPr>
      </p:sp>
      <p:sp>
        <p:nvSpPr>
          <p:cNvPr id="114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Use Matlab to demonstrate the different ResNet50 Building blocks and layers + Parameters</a:t>
            </a:r>
            <a:endParaRPr b="0" lang="en-US" sz="2000" spc="-1" strike="noStrike">
              <a:solidFill>
                <a:srgbClr val="000000"/>
              </a:solidFill>
              <a:latin typeface="Arial"/>
            </a:endParaRPr>
          </a:p>
        </p:txBody>
      </p:sp>
      <p:sp>
        <p:nvSpPr>
          <p:cNvPr id="1142" name="PlaceHolder 3"/>
          <p:cNvSpPr>
            <a:spLocks noGrp="1"/>
          </p:cNvSpPr>
          <p:nvPr>
            <p:ph type="sldNum" idx="20"/>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3" name="PlaceHolder 1"/>
          <p:cNvSpPr>
            <a:spLocks noGrp="1"/>
          </p:cNvSpPr>
          <p:nvPr>
            <p:ph type="sldImg"/>
          </p:nvPr>
        </p:nvSpPr>
        <p:spPr>
          <a:xfrm>
            <a:off x="685800" y="1143000"/>
            <a:ext cx="5486040" cy="3085920"/>
          </a:xfrm>
          <a:prstGeom prst="rect">
            <a:avLst/>
          </a:prstGeom>
          <a:ln w="0">
            <a:noFill/>
          </a:ln>
        </p:spPr>
      </p:sp>
      <p:sp>
        <p:nvSpPr>
          <p:cNvPr id="1144"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Use Matlab to demonstrate the different ResNet50 Building blocks and layers + Parameters</a:t>
            </a:r>
            <a:endParaRPr b="0" lang="en-US" sz="2000" spc="-1" strike="noStrike">
              <a:solidFill>
                <a:srgbClr val="000000"/>
              </a:solidFill>
              <a:latin typeface="Arial"/>
            </a:endParaRPr>
          </a:p>
        </p:txBody>
      </p:sp>
      <p:sp>
        <p:nvSpPr>
          <p:cNvPr id="1145" name="PlaceHolder 3"/>
          <p:cNvSpPr>
            <a:spLocks noGrp="1"/>
          </p:cNvSpPr>
          <p:nvPr>
            <p:ph type="sldNum" idx="21"/>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6" name="PlaceHolder 1"/>
          <p:cNvSpPr>
            <a:spLocks noGrp="1"/>
          </p:cNvSpPr>
          <p:nvPr>
            <p:ph type="sldImg"/>
          </p:nvPr>
        </p:nvSpPr>
        <p:spPr>
          <a:xfrm>
            <a:off x="685800" y="1143000"/>
            <a:ext cx="5485680" cy="3085560"/>
          </a:xfrm>
          <a:prstGeom prst="rect">
            <a:avLst/>
          </a:prstGeom>
          <a:ln w="0">
            <a:noFill/>
          </a:ln>
        </p:spPr>
      </p:sp>
      <p:sp>
        <p:nvSpPr>
          <p:cNvPr id="114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Animations</a:t>
            </a:r>
            <a:endParaRPr b="0" lang="en-US" sz="2000" spc="-1" strike="noStrike">
              <a:solidFill>
                <a:srgbClr val="000000"/>
              </a:solidFill>
              <a:latin typeface="Arial"/>
            </a:endParaRPr>
          </a:p>
        </p:txBody>
      </p:sp>
      <p:sp>
        <p:nvSpPr>
          <p:cNvPr id="1148" name="PlaceHolder 3"/>
          <p:cNvSpPr>
            <a:spLocks noGrp="1"/>
          </p:cNvSpPr>
          <p:nvPr>
            <p:ph type="sldNum" idx="22"/>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PlaceHolder 1"/>
          <p:cNvSpPr>
            <a:spLocks noGrp="1"/>
          </p:cNvSpPr>
          <p:nvPr>
            <p:ph type="sldImg"/>
          </p:nvPr>
        </p:nvSpPr>
        <p:spPr>
          <a:xfrm>
            <a:off x="685800" y="1143000"/>
            <a:ext cx="5485680" cy="3085560"/>
          </a:xfrm>
          <a:prstGeom prst="rect">
            <a:avLst/>
          </a:prstGeom>
          <a:ln w="0">
            <a:noFill/>
          </a:ln>
        </p:spPr>
      </p:sp>
      <p:sp>
        <p:nvSpPr>
          <p:cNvPr id="115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Animations</a:t>
            </a:r>
            <a:endParaRPr b="0" lang="en-US" sz="2000" spc="-1" strike="noStrike">
              <a:solidFill>
                <a:srgbClr val="000000"/>
              </a:solidFill>
              <a:latin typeface="Arial"/>
            </a:endParaRPr>
          </a:p>
        </p:txBody>
      </p:sp>
      <p:sp>
        <p:nvSpPr>
          <p:cNvPr id="1151" name="PlaceHolder 3"/>
          <p:cNvSpPr>
            <a:spLocks noGrp="1"/>
          </p:cNvSpPr>
          <p:nvPr>
            <p:ph type="sldNum" idx="23"/>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2" name="PlaceHolder 1"/>
          <p:cNvSpPr>
            <a:spLocks noGrp="1"/>
          </p:cNvSpPr>
          <p:nvPr>
            <p:ph type="sldImg"/>
          </p:nvPr>
        </p:nvSpPr>
        <p:spPr>
          <a:xfrm>
            <a:off x="685800" y="1143000"/>
            <a:ext cx="5485680" cy="3085560"/>
          </a:xfrm>
          <a:prstGeom prst="rect">
            <a:avLst/>
          </a:prstGeom>
          <a:ln w="0">
            <a:noFill/>
          </a:ln>
        </p:spPr>
      </p:sp>
      <p:sp>
        <p:nvSpPr>
          <p:cNvPr id="115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Animations</a:t>
            </a:r>
            <a:endParaRPr b="0" lang="en-US" sz="2000" spc="-1" strike="noStrike">
              <a:solidFill>
                <a:srgbClr val="000000"/>
              </a:solidFill>
              <a:latin typeface="Arial"/>
            </a:endParaRPr>
          </a:p>
        </p:txBody>
      </p:sp>
      <p:sp>
        <p:nvSpPr>
          <p:cNvPr id="1154" name="PlaceHolder 3"/>
          <p:cNvSpPr>
            <a:spLocks noGrp="1"/>
          </p:cNvSpPr>
          <p:nvPr>
            <p:ph type="sldNum" idx="24"/>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5" name="PlaceHolder 1"/>
          <p:cNvSpPr>
            <a:spLocks noGrp="1"/>
          </p:cNvSpPr>
          <p:nvPr>
            <p:ph type="sldImg"/>
          </p:nvPr>
        </p:nvSpPr>
        <p:spPr>
          <a:xfrm>
            <a:off x="685800" y="1143000"/>
            <a:ext cx="5485680" cy="3085560"/>
          </a:xfrm>
          <a:prstGeom prst="rect">
            <a:avLst/>
          </a:prstGeom>
          <a:ln w="0">
            <a:noFill/>
          </a:ln>
        </p:spPr>
      </p:sp>
      <p:sp>
        <p:nvSpPr>
          <p:cNvPr id="1156"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Animations</a:t>
            </a:r>
            <a:endParaRPr b="0" lang="en-US" sz="2000" spc="-1" strike="noStrike">
              <a:solidFill>
                <a:srgbClr val="000000"/>
              </a:solidFill>
              <a:latin typeface="Arial"/>
            </a:endParaRPr>
          </a:p>
        </p:txBody>
      </p:sp>
      <p:sp>
        <p:nvSpPr>
          <p:cNvPr id="1157" name="PlaceHolder 3"/>
          <p:cNvSpPr>
            <a:spLocks noGrp="1"/>
          </p:cNvSpPr>
          <p:nvPr>
            <p:ph type="sldNum" idx="25"/>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sldImg"/>
          </p:nvPr>
        </p:nvSpPr>
        <p:spPr>
          <a:xfrm>
            <a:off x="685800" y="1143000"/>
            <a:ext cx="5485680" cy="3085560"/>
          </a:xfrm>
          <a:prstGeom prst="rect">
            <a:avLst/>
          </a:prstGeom>
          <a:ln w="0">
            <a:noFill/>
          </a:ln>
        </p:spPr>
      </p:sp>
      <p:sp>
        <p:nvSpPr>
          <p:cNvPr id="1159"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Animations</a:t>
            </a:r>
            <a:endParaRPr b="0" lang="en-US" sz="2000" spc="-1" strike="noStrike">
              <a:solidFill>
                <a:srgbClr val="000000"/>
              </a:solidFill>
              <a:latin typeface="Arial"/>
            </a:endParaRPr>
          </a:p>
        </p:txBody>
      </p:sp>
      <p:sp>
        <p:nvSpPr>
          <p:cNvPr id="1160" name="PlaceHolder 3"/>
          <p:cNvSpPr>
            <a:spLocks noGrp="1"/>
          </p:cNvSpPr>
          <p:nvPr>
            <p:ph type="sldNum" idx="26"/>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PlaceHolder 1"/>
          <p:cNvSpPr>
            <a:spLocks noGrp="1"/>
          </p:cNvSpPr>
          <p:nvPr>
            <p:ph type="sldImg"/>
          </p:nvPr>
        </p:nvSpPr>
        <p:spPr>
          <a:xfrm>
            <a:off x="685800" y="1143000"/>
            <a:ext cx="5486040" cy="3085920"/>
          </a:xfrm>
          <a:prstGeom prst="rect">
            <a:avLst/>
          </a:prstGeom>
          <a:ln w="0">
            <a:noFill/>
          </a:ln>
        </p:spPr>
      </p:sp>
      <p:sp>
        <p:nvSpPr>
          <p:cNvPr id="1162"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Show gender classification example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What about images?!</a:t>
            </a:r>
            <a:endParaRPr b="0" lang="en-US" sz="2000" spc="-1" strike="noStrike">
              <a:solidFill>
                <a:srgbClr val="000000"/>
              </a:solidFill>
              <a:latin typeface="Arial"/>
            </a:endParaRPr>
          </a:p>
        </p:txBody>
      </p:sp>
      <p:sp>
        <p:nvSpPr>
          <p:cNvPr id="1163" name="PlaceHolder 3"/>
          <p:cNvSpPr>
            <a:spLocks noGrp="1"/>
          </p:cNvSpPr>
          <p:nvPr>
            <p:ph type="sldNum" idx="27"/>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sldImg"/>
          </p:nvPr>
        </p:nvSpPr>
        <p:spPr>
          <a:xfrm>
            <a:off x="685800" y="1143000"/>
            <a:ext cx="5486040" cy="3085920"/>
          </a:xfrm>
          <a:prstGeom prst="rect">
            <a:avLst/>
          </a:prstGeom>
          <a:ln w="0">
            <a:noFill/>
          </a:ln>
        </p:spPr>
      </p:sp>
      <p:sp>
        <p:nvSpPr>
          <p:cNvPr id="116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166" name="PlaceHolder 3"/>
          <p:cNvSpPr>
            <a:spLocks noGrp="1"/>
          </p:cNvSpPr>
          <p:nvPr>
            <p:ph type="sldNum" idx="28"/>
          </p:nvPr>
        </p:nvSpPr>
        <p:spPr>
          <a:xfrm>
            <a:off x="3884760" y="8685360"/>
            <a:ext cx="2971080" cy="457920"/>
          </a:xfrm>
          <a:prstGeom prst="rect">
            <a:avLst/>
          </a:prstGeom>
          <a:noFill/>
          <a:ln w="0">
            <a:noFill/>
          </a:ln>
        </p:spPr>
        <p:txBody>
          <a:bodyPr lIns="0" rIns="0" tIns="0" bIns="0" anchor="b">
            <a:noAutofit/>
          </a:bodyPr>
          <a:p>
            <a:pPr indent="0">
              <a:buNone/>
            </a:pPr>
            <a:endParaRPr b="0" lang="en-US" sz="1400" spc="-1" strike="noStrike">
              <a:solidFill>
                <a:srgbClr val="000000"/>
              </a:solidFill>
              <a:latin typeface="Times New Roman"/>
              <a:ea typeface="+mn-ea"/>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7" name="PlaceHolder 1"/>
          <p:cNvSpPr>
            <a:spLocks noGrp="1"/>
          </p:cNvSpPr>
          <p:nvPr>
            <p:ph type="sldImg"/>
          </p:nvPr>
        </p:nvSpPr>
        <p:spPr>
          <a:xfrm>
            <a:off x="685800" y="1143000"/>
            <a:ext cx="5486040" cy="3085920"/>
          </a:xfrm>
          <a:prstGeom prst="rect">
            <a:avLst/>
          </a:prstGeom>
          <a:ln w="0">
            <a:noFill/>
          </a:ln>
        </p:spPr>
      </p:sp>
      <p:sp>
        <p:nvSpPr>
          <p:cNvPr id="116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169" name="PlaceHolder 3"/>
          <p:cNvSpPr>
            <a:spLocks noGrp="1"/>
          </p:cNvSpPr>
          <p:nvPr>
            <p:ph type="hdr"/>
          </p:nvPr>
        </p:nvSpPr>
        <p:spPr>
          <a:xfrm>
            <a:off x="0" y="0"/>
            <a:ext cx="3372480" cy="502200"/>
          </a:xfrm>
          <a:prstGeom prst="rect">
            <a:avLst/>
          </a:prstGeom>
          <a:noFill/>
          <a:ln w="0">
            <a:noFill/>
          </a:ln>
        </p:spPr>
        <p:txBody>
          <a:bodyPr lIns="0" rIns="0" tIns="0" bIns="0" anchor="t">
            <a:noAutofit/>
          </a:bodyPr>
          <a:p>
            <a:pPr indent="0">
              <a:buNone/>
            </a:pPr>
            <a:endParaRPr b="0" lang="en-US" sz="1800" spc="-1" strike="noStrike">
              <a:solidFill>
                <a:schemeClr val="dk1"/>
              </a:solidFill>
              <a:latin typeface="+mn-lt"/>
              <a:ea typeface="+mn-ea"/>
            </a:endParaRPr>
          </a:p>
        </p:txBody>
      </p:sp>
      <p:sp>
        <p:nvSpPr>
          <p:cNvPr id="1170" name="PlaceHolder 4"/>
          <p:cNvSpPr>
            <a:spLocks noGrp="1"/>
          </p:cNvSpPr>
          <p:nvPr>
            <p:ph type="ftr" idx="29"/>
          </p:nvPr>
        </p:nvSpPr>
        <p:spPr>
          <a:xfrm>
            <a:off x="0" y="9555480"/>
            <a:ext cx="3372480" cy="502200"/>
          </a:xfrm>
          <a:prstGeom prst="rect">
            <a:avLst/>
          </a:prstGeom>
          <a:noFill/>
          <a:ln w="0">
            <a:noFill/>
          </a:ln>
        </p:spPr>
        <p:txBody>
          <a:bodyPr lIns="0" rIns="0" tIns="0" bIns="0" anchor="b">
            <a:noAutofit/>
          </a:bodyPr>
          <a:lstStyle>
            <a:lvl1pPr indent="0" defTabSz="913680">
              <a:lnSpc>
                <a:spcPct val="100000"/>
              </a:lnSpc>
              <a:buNone/>
              <a:tabLst>
                <a:tab algn="l" pos="0"/>
              </a:tabLst>
              <a:defRPr b="0" lang="en-US" sz="400" spc="-1" strike="noStrike">
                <a:solidFill>
                  <a:srgbClr val="000000"/>
                </a:solidFill>
                <a:latin typeface="Segoe UI"/>
                <a:ea typeface="Segoe UI"/>
              </a:defRPr>
            </a:lvl1pPr>
          </a:lstStyle>
          <a:p>
            <a:pPr indent="0" defTabSz="913680">
              <a:lnSpc>
                <a:spcPct val="100000"/>
              </a:lnSpc>
              <a:buNone/>
              <a:tabLst>
                <a:tab algn="l" pos="0"/>
              </a:tabLst>
            </a:pPr>
            <a:r>
              <a:rPr b="0" lang="en-US" sz="400" spc="-1" strike="noStrike">
                <a:solidFill>
                  <a:srgbClr val="000000"/>
                </a:solidFill>
                <a:latin typeface="Segoe UI"/>
                <a:ea typeface="Segoe UI"/>
              </a:rPr>
              <a:t>© 2012 Microsoft Corporation. All rights reserved. Microsoft, Windows, and other product names are or may be registered trademarks and/or trademarks in the U.S. and/or other countries.</a:t>
            </a:r>
            <a:endParaRPr b="0" lang="en-US" sz="400" spc="-1" strike="noStrike">
              <a:solidFill>
                <a:srgbClr val="000000"/>
              </a:solidFill>
              <a:latin typeface="Times New Roman"/>
            </a:endParaRPr>
          </a:p>
          <a:p>
            <a:pPr indent="0" defTabSz="913680">
              <a:lnSpc>
                <a:spcPct val="100000"/>
              </a:lnSpc>
              <a:buNone/>
              <a:tabLst>
                <a:tab algn="l" pos="0"/>
              </a:tabLst>
            </a:pPr>
            <a:r>
              <a:rPr b="0" lang="en-US"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en-US" sz="400" spc="-1" strike="noStrike">
              <a:solidFill>
                <a:srgbClr val="000000"/>
              </a:solidFill>
              <a:latin typeface="Times New Roman"/>
            </a:endParaRPr>
          </a:p>
        </p:txBody>
      </p:sp>
      <p:sp>
        <p:nvSpPr>
          <p:cNvPr id="1171" name="PlaceHolder 5"/>
          <p:cNvSpPr>
            <a:spLocks noGrp="1"/>
          </p:cNvSpPr>
          <p:nvPr>
            <p:ph type="dt" idx="30"/>
          </p:nvPr>
        </p:nvSpPr>
        <p:spPr>
          <a:xfrm>
            <a:off x="4399200" y="0"/>
            <a:ext cx="3372480" cy="502200"/>
          </a:xfrm>
          <a:prstGeom prst="rect">
            <a:avLst/>
          </a:prstGeom>
          <a:noFill/>
          <a:ln w="0">
            <a:noFill/>
          </a:ln>
        </p:spPr>
        <p:txBody>
          <a:bodyPr lIns="0" rIns="0" tIns="0" bIns="0" anchor="t">
            <a:noAutofit/>
          </a:bodyPr>
          <a:lstStyle>
            <a:lvl1pPr indent="0" algn="r" defTabSz="914400">
              <a:lnSpc>
                <a:spcPct val="100000"/>
              </a:lnSpc>
              <a:buNone/>
              <a:tabLst>
                <a:tab algn="l" pos="0"/>
              </a:tabLst>
              <a:defRPr b="0" lang="en-US" sz="1400" spc="-1" strike="noStrike">
                <a:solidFill>
                  <a:srgbClr val="000000"/>
                </a:solidFill>
                <a:latin typeface="Times New Roman"/>
                <a:ea typeface="+mn-ea"/>
              </a:defRPr>
            </a:lvl1pPr>
          </a:lstStyle>
          <a:p>
            <a:pPr indent="0" algn="r" defTabSz="914400">
              <a:lnSpc>
                <a:spcPct val="100000"/>
              </a:lnSpc>
              <a:buNone/>
              <a:tabLst>
                <a:tab algn="l" pos="0"/>
              </a:tabLst>
            </a:pPr>
            <a:fld id="{00A7EBBE-28A7-46BC-80CB-99B1E09E43A5}" type="datetime1">
              <a:rPr b="0" lang="en-US" sz="1400" spc="-1" strike="noStrike">
                <a:solidFill>
                  <a:srgbClr val="000000"/>
                </a:solidFill>
                <a:latin typeface="Times New Roman"/>
                <a:ea typeface="+mn-ea"/>
              </a:rPr>
              <a:t>10/15/2023</a:t>
            </a:fld>
            <a:endParaRPr b="0" lang="en-US" sz="1400" spc="-1" strike="noStrike">
              <a:solidFill>
                <a:srgbClr val="000000"/>
              </a:solidFill>
              <a:latin typeface="Times New Roman"/>
            </a:endParaRPr>
          </a:p>
        </p:txBody>
      </p:sp>
      <p:sp>
        <p:nvSpPr>
          <p:cNvPr id="1172" name="PlaceHolder 6"/>
          <p:cNvSpPr>
            <a:spLocks noGrp="1"/>
          </p:cNvSpPr>
          <p:nvPr>
            <p:ph type="sldNum" idx="31"/>
          </p:nvPr>
        </p:nvSpPr>
        <p:spPr>
          <a:xfrm>
            <a:off x="4399200" y="9555480"/>
            <a:ext cx="3372480" cy="502200"/>
          </a:xfrm>
          <a:prstGeom prst="rect">
            <a:avLst/>
          </a:prstGeom>
          <a:noFill/>
          <a:ln w="0">
            <a:noFill/>
          </a:ln>
        </p:spPr>
        <p:txBody>
          <a:bodyPr lIns="0" rIns="0" tIns="0" bIns="0" anchor="b">
            <a:noAutofit/>
          </a:bodyPr>
          <a:lstStyle>
            <a:lvl1pPr indent="0" algn="r" defTabSz="914400">
              <a:lnSpc>
                <a:spcPct val="100000"/>
              </a:lnSpc>
              <a:buNone/>
              <a:tabLst>
                <a:tab algn="l" pos="0"/>
              </a:tabLst>
              <a:defRPr b="0" lang="en-US" sz="1400" spc="-1" strike="noStrike">
                <a:solidFill>
                  <a:srgbClr val="000000"/>
                </a:solidFill>
                <a:latin typeface="Times New Roman"/>
                <a:ea typeface="+mn-ea"/>
              </a:defRPr>
            </a:lvl1pPr>
          </a:lstStyle>
          <a:p>
            <a:pPr indent="0" algn="r" defTabSz="914400">
              <a:lnSpc>
                <a:spcPct val="100000"/>
              </a:lnSpc>
              <a:buNone/>
              <a:tabLst>
                <a:tab algn="l" pos="0"/>
              </a:tabLst>
            </a:pPr>
            <a:fld id="{B01D1DDF-D649-4D1B-967F-59D7B2292524}" type="slidenum">
              <a:rPr b="0" lang="en-US" sz="1400" spc="-1" strike="noStrike">
                <a:solidFill>
                  <a:srgbClr val="000000"/>
                </a:solidFill>
                <a:latin typeface="Times New Roman"/>
                <a:ea typeface="+mn-ea"/>
              </a:rPr>
              <a:t>&lt;number&gt;</a:t>
            </a:fld>
            <a:endParaRPr b="0" lang="en-US"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7C363B4-646A-4952-B703-6DE6FC58189A}" type="slidenum">
              <a:t>&lt;#&gt;</a:t>
            </a:fld>
          </a:p>
        </p:txBody>
      </p:sp>
      <p:sp>
        <p:nvSpPr>
          <p:cNvPr id="4" name="PlaceHolder 3"/>
          <p:cNvSpPr>
            <a:spLocks noGrp="1"/>
          </p:cNvSpPr>
          <p:nvPr>
            <p:ph type="dt" idx="3"/>
          </p:nvPr>
        </p:nvSpPr>
        <p:spPr/>
        <p:txBody>
          <a:bodyPr/>
          <a:p>
            <a:r>
              <a:rPr lang="he-IL"/>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77356E79-549E-467C-BE46-7E2C78F4753D}" type="slidenum">
              <a:t>&lt;#&gt;</a:t>
            </a:fld>
          </a:p>
        </p:txBody>
      </p:sp>
      <p:sp>
        <p:nvSpPr>
          <p:cNvPr id="6" name="PlaceHolder 5"/>
          <p:cNvSpPr>
            <a:spLocks noGrp="1"/>
          </p:cNvSpPr>
          <p:nvPr>
            <p:ph type="dt" idx="3"/>
          </p:nvPr>
        </p:nvSpPr>
        <p:spPr/>
        <p:txBody>
          <a:bodyPr/>
          <a:p>
            <a:r>
              <a:rPr lang="he-IL"/>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45E49A3-3A58-48BF-A102-506C81CDA0C5}" type="slidenum">
              <a:t>&lt;#&gt;</a:t>
            </a:fld>
          </a:p>
        </p:txBody>
      </p:sp>
      <p:sp>
        <p:nvSpPr>
          <p:cNvPr id="6" name="PlaceHolder 5"/>
          <p:cNvSpPr>
            <a:spLocks noGrp="1"/>
          </p:cNvSpPr>
          <p:nvPr>
            <p:ph type="dt" idx="3"/>
          </p:nvPr>
        </p:nvSpPr>
        <p:spPr/>
        <p:txBody>
          <a:bodyPr/>
          <a:p>
            <a:r>
              <a:rPr lang="he-IL"/>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EDE5DCB0-AB53-4537-9FA0-AFB1C2B06890}" type="slidenum">
              <a:t>&lt;#&gt;</a:t>
            </a:fld>
          </a:p>
        </p:txBody>
      </p:sp>
      <p:sp>
        <p:nvSpPr>
          <p:cNvPr id="7" name="PlaceHolder 6"/>
          <p:cNvSpPr>
            <a:spLocks noGrp="1"/>
          </p:cNvSpPr>
          <p:nvPr>
            <p:ph type="dt" idx="3"/>
          </p:nvPr>
        </p:nvSpPr>
        <p:spPr/>
        <p:txBody>
          <a:bodyPr/>
          <a:p>
            <a:r>
              <a:rPr lang="he-IL"/>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0D9B790-F338-4125-B292-3CAEA7FD8A7A}" type="slidenum">
              <a:t>&lt;#&gt;</a:t>
            </a:fld>
          </a:p>
        </p:txBody>
      </p:sp>
      <p:sp>
        <p:nvSpPr>
          <p:cNvPr id="5" name="PlaceHolder 4"/>
          <p:cNvSpPr>
            <a:spLocks noGrp="1"/>
          </p:cNvSpPr>
          <p:nvPr>
            <p:ph type="dt" idx="3"/>
          </p:nvPr>
        </p:nvSpPr>
        <p:spPr/>
        <p:txBody>
          <a:bodyPr/>
          <a:p>
            <a:r>
              <a:rPr lang="he-IL"/>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C79A33B7-F6D7-4514-AE22-864621A4609F}" type="slidenum">
              <a:t>&lt;#&gt;</a:t>
            </a:fld>
          </a:p>
        </p:txBody>
      </p:sp>
      <p:sp>
        <p:nvSpPr>
          <p:cNvPr id="5" name="PlaceHolder 4"/>
          <p:cNvSpPr>
            <a:spLocks noGrp="1"/>
          </p:cNvSpPr>
          <p:nvPr>
            <p:ph type="dt" idx="3"/>
          </p:nvPr>
        </p:nvSpPr>
        <p:spPr/>
        <p:txBody>
          <a:bodyPr/>
          <a:p>
            <a:r>
              <a:rPr lang="he-IL"/>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27BFA72-512B-40BD-8503-D670BC3A849A}" type="slidenum">
              <a:t>&lt;#&gt;</a:t>
            </a:fld>
          </a:p>
        </p:txBody>
      </p:sp>
      <p:sp>
        <p:nvSpPr>
          <p:cNvPr id="8" name="PlaceHolder 7"/>
          <p:cNvSpPr>
            <a:spLocks noGrp="1"/>
          </p:cNvSpPr>
          <p:nvPr>
            <p:ph type="dt" idx="3"/>
          </p:nvPr>
        </p:nvSpPr>
        <p:spPr/>
        <p:txBody>
          <a:bodyPr/>
          <a:p>
            <a:r>
              <a:rPr lang="he-IL"/>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A33EE1D-1296-4A85-AACB-F4D667A389BC}" type="slidenum">
              <a:t>&lt;#&gt;</a:t>
            </a:fld>
          </a:p>
        </p:txBody>
      </p:sp>
      <p:sp>
        <p:nvSpPr>
          <p:cNvPr id="8" name="PlaceHolder 7"/>
          <p:cNvSpPr>
            <a:spLocks noGrp="1"/>
          </p:cNvSpPr>
          <p:nvPr>
            <p:ph type="dt" idx="3"/>
          </p:nvPr>
        </p:nvSpPr>
        <p:spPr/>
        <p:txBody>
          <a:bodyPr/>
          <a:p>
            <a:r>
              <a:rPr lang="he-IL"/>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F2AB38E-03FF-4E51-8379-2128C2917164}" type="slidenum">
              <a:t>&lt;#&gt;</a:t>
            </a:fld>
          </a:p>
        </p:txBody>
      </p:sp>
      <p:sp>
        <p:nvSpPr>
          <p:cNvPr id="8" name="PlaceHolder 7"/>
          <p:cNvSpPr>
            <a:spLocks noGrp="1"/>
          </p:cNvSpPr>
          <p:nvPr>
            <p:ph type="dt" idx="3"/>
          </p:nvPr>
        </p:nvSpPr>
        <p:spPr/>
        <p:txBody>
          <a:bodyPr/>
          <a:p>
            <a:r>
              <a:rPr lang="he-IL"/>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5354F719-53B3-43F1-B3DE-0AA4F2B48116}" type="slidenum">
              <a:t>&lt;#&gt;</a:t>
            </a:fld>
          </a:p>
        </p:txBody>
      </p:sp>
      <p:sp>
        <p:nvSpPr>
          <p:cNvPr id="7" name="PlaceHolder 6"/>
          <p:cNvSpPr>
            <a:spLocks noGrp="1"/>
          </p:cNvSpPr>
          <p:nvPr>
            <p:ph type="dt" idx="3"/>
          </p:nvPr>
        </p:nvSpPr>
        <p:spPr/>
        <p:txBody>
          <a:bodyPr/>
          <a:p>
            <a:r>
              <a:rPr lang="he-IL"/>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A93A44FA-39D5-40BF-9302-BF6AD4676A64}" type="slidenum">
              <a:t>&lt;#&gt;</a:t>
            </a:fld>
          </a:p>
        </p:txBody>
      </p:sp>
      <p:sp>
        <p:nvSpPr>
          <p:cNvPr id="9" name="PlaceHolder 8"/>
          <p:cNvSpPr>
            <a:spLocks noGrp="1"/>
          </p:cNvSpPr>
          <p:nvPr>
            <p:ph type="dt" idx="3"/>
          </p:nvPr>
        </p:nvSpPr>
        <p:spPr/>
        <p:txBody>
          <a:bodyPr/>
          <a:p>
            <a:r>
              <a:rPr lang="he-IL"/>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C1F9EEF-7C29-48E0-A7A0-A93F61ED3F28}" type="slidenum">
              <a:t>&lt;#&gt;</a:t>
            </a:fld>
          </a:p>
        </p:txBody>
      </p:sp>
      <p:sp>
        <p:nvSpPr>
          <p:cNvPr id="11" name="PlaceHolder 10"/>
          <p:cNvSpPr>
            <a:spLocks noGrp="1"/>
          </p:cNvSpPr>
          <p:nvPr>
            <p:ph type="dt" idx="3"/>
          </p:nvPr>
        </p:nvSpPr>
        <p:spPr/>
        <p:txBody>
          <a:bodyPr/>
          <a:p>
            <a:r>
              <a:rPr lang="he-IL"/>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D270FA2F-6861-46A3-B27F-8C4F32FFEBB8}" type="slidenum">
              <a:t>&lt;#&gt;</a:t>
            </a:fld>
          </a:p>
        </p:txBody>
      </p:sp>
      <p:sp>
        <p:nvSpPr>
          <p:cNvPr id="4" name="PlaceHolder 3"/>
          <p:cNvSpPr>
            <a:spLocks noGrp="1"/>
          </p:cNvSpPr>
          <p:nvPr>
            <p:ph type="dt" idx="6"/>
          </p:nvPr>
        </p:nvSpPr>
        <p:spPr/>
        <p:txBody>
          <a:bodyPr/>
          <a:p>
            <a:r>
              <a:rPr lang="he-IL"/>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EFF7F51-12F5-4531-8F3F-7E0DC3159C30}" type="slidenum">
              <a:t>&lt;#&gt;</a:t>
            </a:fld>
          </a:p>
        </p:txBody>
      </p:sp>
      <p:sp>
        <p:nvSpPr>
          <p:cNvPr id="6" name="PlaceHolder 5"/>
          <p:cNvSpPr>
            <a:spLocks noGrp="1"/>
          </p:cNvSpPr>
          <p:nvPr>
            <p:ph type="dt" idx="6"/>
          </p:nvPr>
        </p:nvSpPr>
        <p:spPr/>
        <p:txBody>
          <a:bodyPr/>
          <a:p>
            <a:r>
              <a:rPr lang="he-IL"/>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E66DF15-6C06-4344-99EE-BD1F18923CF5}" type="slidenum">
              <a:t>&lt;#&gt;</a:t>
            </a:fld>
          </a:p>
        </p:txBody>
      </p:sp>
      <p:sp>
        <p:nvSpPr>
          <p:cNvPr id="6" name="PlaceHolder 5"/>
          <p:cNvSpPr>
            <a:spLocks noGrp="1"/>
          </p:cNvSpPr>
          <p:nvPr>
            <p:ph type="dt" idx="6"/>
          </p:nvPr>
        </p:nvSpPr>
        <p:spPr/>
        <p:txBody>
          <a:bodyPr/>
          <a:p>
            <a:r>
              <a:rPr lang="he-IL"/>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9B5795B-3816-4145-94FC-7FD2218A3585}" type="slidenum">
              <a:t>&lt;#&gt;</a:t>
            </a:fld>
          </a:p>
        </p:txBody>
      </p:sp>
      <p:sp>
        <p:nvSpPr>
          <p:cNvPr id="7" name="PlaceHolder 6"/>
          <p:cNvSpPr>
            <a:spLocks noGrp="1"/>
          </p:cNvSpPr>
          <p:nvPr>
            <p:ph type="dt" idx="6"/>
          </p:nvPr>
        </p:nvSpPr>
        <p:spPr/>
        <p:txBody>
          <a:bodyPr/>
          <a:p>
            <a:r>
              <a:rPr lang="he-IL"/>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64D152C-9F6B-4CD5-8305-0D5F374D7213}" type="slidenum">
              <a:t>&lt;#&gt;</a:t>
            </a:fld>
          </a:p>
        </p:txBody>
      </p:sp>
      <p:sp>
        <p:nvSpPr>
          <p:cNvPr id="5" name="PlaceHolder 4"/>
          <p:cNvSpPr>
            <a:spLocks noGrp="1"/>
          </p:cNvSpPr>
          <p:nvPr>
            <p:ph type="dt" idx="6"/>
          </p:nvPr>
        </p:nvSpPr>
        <p:spPr/>
        <p:txBody>
          <a:bodyPr/>
          <a:p>
            <a:r>
              <a:rPr lang="he-IL"/>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FE29098-BA36-4701-8731-6AE01501D590}" type="slidenum">
              <a:t>&lt;#&gt;</a:t>
            </a:fld>
          </a:p>
        </p:txBody>
      </p:sp>
      <p:sp>
        <p:nvSpPr>
          <p:cNvPr id="5" name="PlaceHolder 4"/>
          <p:cNvSpPr>
            <a:spLocks noGrp="1"/>
          </p:cNvSpPr>
          <p:nvPr>
            <p:ph type="dt" idx="6"/>
          </p:nvPr>
        </p:nvSpPr>
        <p:spPr/>
        <p:txBody>
          <a:bodyPr/>
          <a:p>
            <a:r>
              <a:rPr lang="he-IL"/>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E6F9E0A-12DC-4042-BCED-4D543CB860A5}" type="slidenum">
              <a:t>&lt;#&gt;</a:t>
            </a:fld>
          </a:p>
        </p:txBody>
      </p:sp>
      <p:sp>
        <p:nvSpPr>
          <p:cNvPr id="8" name="PlaceHolder 7"/>
          <p:cNvSpPr>
            <a:spLocks noGrp="1"/>
          </p:cNvSpPr>
          <p:nvPr>
            <p:ph type="dt" idx="6"/>
          </p:nvPr>
        </p:nvSpPr>
        <p:spPr/>
        <p:txBody>
          <a:bodyPr/>
          <a:p>
            <a:r>
              <a:rPr lang="he-IL"/>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3FC7AC5-F29B-49EB-BD1E-0C00146BA51C}" type="slidenum">
              <a:t>&lt;#&gt;</a:t>
            </a:fld>
          </a:p>
        </p:txBody>
      </p:sp>
      <p:sp>
        <p:nvSpPr>
          <p:cNvPr id="8" name="PlaceHolder 7"/>
          <p:cNvSpPr>
            <a:spLocks noGrp="1"/>
          </p:cNvSpPr>
          <p:nvPr>
            <p:ph type="dt" idx="6"/>
          </p:nvPr>
        </p:nvSpPr>
        <p:spPr/>
        <p:txBody>
          <a:bodyPr/>
          <a:p>
            <a:r>
              <a:rPr lang="he-IL"/>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A0BD1FC-CBB0-49BB-A306-439B3118CE0D}" type="slidenum">
              <a:t>&lt;#&gt;</a:t>
            </a:fld>
          </a:p>
        </p:txBody>
      </p:sp>
      <p:sp>
        <p:nvSpPr>
          <p:cNvPr id="8" name="PlaceHolder 7"/>
          <p:cNvSpPr>
            <a:spLocks noGrp="1"/>
          </p:cNvSpPr>
          <p:nvPr>
            <p:ph type="dt" idx="6"/>
          </p:nvPr>
        </p:nvSpPr>
        <p:spPr/>
        <p:txBody>
          <a:bodyPr/>
          <a:p>
            <a:r>
              <a:rPr lang="he-IL"/>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255C097-D550-4F9A-91AC-92991ADCCBB7}" type="slidenum">
              <a:t>&lt;#&gt;</a:t>
            </a:fld>
          </a:p>
        </p:txBody>
      </p:sp>
      <p:sp>
        <p:nvSpPr>
          <p:cNvPr id="7" name="PlaceHolder 6"/>
          <p:cNvSpPr>
            <a:spLocks noGrp="1"/>
          </p:cNvSpPr>
          <p:nvPr>
            <p:ph type="dt" idx="6"/>
          </p:nvPr>
        </p:nvSpPr>
        <p:spPr/>
        <p:txBody>
          <a:bodyPr/>
          <a:p>
            <a:r>
              <a:rPr lang="he-IL"/>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BAC3397E-A5C1-48AC-84EB-AF5A9E99EAB5}" type="slidenum">
              <a:t>&lt;#&gt;</a:t>
            </a:fld>
          </a:p>
        </p:txBody>
      </p:sp>
      <p:sp>
        <p:nvSpPr>
          <p:cNvPr id="9" name="PlaceHolder 8"/>
          <p:cNvSpPr>
            <a:spLocks noGrp="1"/>
          </p:cNvSpPr>
          <p:nvPr>
            <p:ph type="dt" idx="6"/>
          </p:nvPr>
        </p:nvSpPr>
        <p:spPr/>
        <p:txBody>
          <a:bodyPr/>
          <a:p>
            <a:r>
              <a:rPr lang="he-IL"/>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17C22D48-CF04-4338-9E3B-745BEF6B75DF}" type="slidenum">
              <a:t>&lt;#&gt;</a:t>
            </a:fld>
          </a:p>
        </p:txBody>
      </p:sp>
      <p:sp>
        <p:nvSpPr>
          <p:cNvPr id="11" name="PlaceHolder 10"/>
          <p:cNvSpPr>
            <a:spLocks noGrp="1"/>
          </p:cNvSpPr>
          <p:nvPr>
            <p:ph type="dt" idx="6"/>
          </p:nvPr>
        </p:nvSpPr>
        <p:spPr/>
        <p:txBody>
          <a:bodyPr/>
          <a:p>
            <a:r>
              <a:rPr lang="he-IL"/>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2126E976-D87D-4493-A802-D745AE51D73C}"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2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968C764-90EC-48F1-9019-8744ECCD989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0D8FFC2-E7F0-4733-9D2E-7ADF45BFD22C}"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27F1AC9A-4F7A-4FED-87B7-745854D55A5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D55777B1-D791-4038-89A6-9F1C9D0DC549}"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FE26F34-025C-4F5B-972D-ABED3C934B6D}"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F14559F-D383-4EF3-82CC-8842082458D7}"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4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8C0ABBB-891B-4177-98FB-668CD79F5BE0}"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4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A3B4B4D-5D2D-4CA8-BAF8-D275730245BA}"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4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4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34EA7D17-401D-4BC1-AF60-054DDA8BFCE1}"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B0C9CA72-3659-4C7E-A2ED-9E7169A53F1E}"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5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5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375A2FFE-5944-4723-9533-B28E765C592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69280" y="2084040"/>
            <a:ext cx="11653200" cy="1795680"/>
          </a:xfrm>
          <a:prstGeom prst="rect">
            <a:avLst/>
          </a:prstGeom>
          <a:noFill/>
          <a:ln w="0">
            <a:noFill/>
          </a:ln>
        </p:spPr>
        <p:txBody>
          <a:bodyPr lIns="90000" rIns="90000" tIns="91440" bIns="91440" anchor="t">
            <a:noAutofit/>
          </a:bodyPr>
          <a:p>
            <a:pPr indent="0">
              <a:lnSpc>
                <a:spcPct val="100000"/>
              </a:lnSpc>
              <a:buNone/>
            </a:pPr>
            <a:r>
              <a:rPr b="0" lang="en-US" sz="6469" spc="-75" strike="noStrike">
                <a:solidFill>
                  <a:srgbClr val="000000"/>
                </a:solidFill>
                <a:latin typeface="Arial"/>
              </a:rPr>
              <a:t>Section title</a:t>
            </a:r>
            <a:endParaRPr b="0" lang="en-US" sz="6469" spc="-1" strike="noStrike">
              <a:solidFill>
                <a:schemeClr val="dk1"/>
              </a:solidFill>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39" name="PlaceHolder 2"/>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indent="0" algn="ctr" defTabSz="914400">
              <a:lnSpc>
                <a:spcPct val="100000"/>
              </a:lnSpc>
              <a:buNone/>
              <a:tabLst>
                <a:tab algn="l" pos="0"/>
              </a:tabLst>
              <a:defRPr b="0" lang="en-US" sz="1200" spc="-1" strike="noStrike">
                <a:solidFill>
                  <a:srgbClr val="8b8b8b"/>
                </a:solidFill>
                <a:latin typeface="Calibri"/>
                <a:ea typeface="DejaVu Sans"/>
              </a:defRPr>
            </a:lvl1pPr>
          </a:lstStyle>
          <a:p>
            <a:pPr indent="0" algn="ctr" defTabSz="914400">
              <a:lnSpc>
                <a:spcPct val="100000"/>
              </a:lnSpc>
              <a:buNone/>
              <a:tabLst>
                <a:tab algn="l" pos="0"/>
              </a:tabLst>
            </a:pPr>
            <a:r>
              <a:rPr b="0" lang="en-US" sz="1200" spc="-1" strike="noStrike">
                <a:solidFill>
                  <a:srgbClr val="8b8b8b"/>
                </a:solidFill>
                <a:latin typeface="Calibri"/>
                <a:ea typeface="DejaVu Sans"/>
              </a:rPr>
              <a:t>&lt;footer&gt;</a:t>
            </a:r>
            <a:endParaRPr b="0" lang="en-US" sz="1200" spc="-1" strike="noStrike">
              <a:solidFill>
                <a:srgbClr val="000000"/>
              </a:solidFill>
              <a:latin typeface="Times New Roman"/>
            </a:endParaRPr>
          </a:p>
        </p:txBody>
      </p:sp>
      <p:sp>
        <p:nvSpPr>
          <p:cNvPr id="40" name="PlaceHolder 3"/>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indent="0" defTabSz="914400">
              <a:lnSpc>
                <a:spcPct val="100000"/>
              </a:lnSpc>
              <a:buNone/>
              <a:defRPr b="0" lang="en-US" sz="1800" spc="-1" strike="noStrike">
                <a:solidFill>
                  <a:schemeClr val="dk1"/>
                </a:solidFill>
                <a:latin typeface="Arial"/>
                <a:ea typeface="DejaVu Sans"/>
              </a:defRPr>
            </a:lvl1pPr>
          </a:lstStyle>
          <a:p>
            <a:pPr indent="0" defTabSz="914400">
              <a:lnSpc>
                <a:spcPct val="100000"/>
              </a:lnSpc>
              <a:buNone/>
            </a:pPr>
            <a:fld id="{6F226088-F647-40A6-A63E-492DF5741F10}" type="slidenum">
              <a:rPr b="0" lang="en-US" sz="1800" spc="-1" strike="noStrike">
                <a:solidFill>
                  <a:schemeClr val="dk1"/>
                </a:solidFill>
                <a:latin typeface="Arial"/>
                <a:ea typeface="DejaVu Sans"/>
              </a:rPr>
              <a:t>&lt;number&gt;</a:t>
            </a:fld>
            <a:endParaRPr b="0" lang="en-US" sz="1800" spc="-1" strike="noStrike">
              <a:solidFill>
                <a:srgbClr val="000000"/>
              </a:solidFill>
              <a:latin typeface="Times New Roman"/>
            </a:endParaRPr>
          </a:p>
        </p:txBody>
      </p:sp>
      <p:sp>
        <p:nvSpPr>
          <p:cNvPr id="41" name="PlaceHolder 4"/>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indent="0" algn="ctr" defTabSz="914400">
              <a:lnSpc>
                <a:spcPct val="100000"/>
              </a:lnSpc>
              <a:buNone/>
              <a:tabLst>
                <a:tab algn="l" pos="0"/>
              </a:tabLst>
              <a:defRPr b="0" lang="en-US" sz="1200" spc="-1" strike="noStrike">
                <a:solidFill>
                  <a:srgbClr val="8b8b8b"/>
                </a:solidFill>
                <a:latin typeface="Calibri"/>
                <a:ea typeface="DejaVu Sans"/>
              </a:defRPr>
            </a:lvl1pPr>
          </a:lstStyle>
          <a:p>
            <a:pPr indent="0" algn="ctr" defTabSz="914400">
              <a:lnSpc>
                <a:spcPct val="100000"/>
              </a:lnSpc>
              <a:buNone/>
              <a:tabLst>
                <a:tab algn="l" pos="0"/>
              </a:tabLst>
            </a:pPr>
            <a:r>
              <a:rPr b="0" lang="en-US" sz="1200" spc="-1" strike="noStrike">
                <a:solidFill>
                  <a:srgbClr val="8b8b8b"/>
                </a:solidFill>
                <a:latin typeface="Calibri"/>
                <a:ea typeface="DejaVu Sans"/>
              </a:rPr>
              <a:t>&lt;footer&gt;</a:t>
            </a:r>
            <a:endParaRPr b="0" lang="en-US" sz="1200" spc="-1" strike="noStrike">
              <a:solidFill>
                <a:srgbClr val="000000"/>
              </a:solidFill>
              <a:latin typeface="Times New Roman"/>
            </a:endParaRPr>
          </a:p>
        </p:txBody>
      </p:sp>
      <p:sp>
        <p:nvSpPr>
          <p:cNvPr id="80"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indent="0" defTabSz="914400">
              <a:lnSpc>
                <a:spcPct val="100000"/>
              </a:lnSpc>
              <a:buNone/>
              <a:defRPr b="0" lang="en-US" sz="1800" spc="-1" strike="noStrike">
                <a:solidFill>
                  <a:schemeClr val="dk1"/>
                </a:solidFill>
                <a:latin typeface="Arial"/>
                <a:ea typeface="DejaVu Sans"/>
              </a:defRPr>
            </a:lvl1pPr>
          </a:lstStyle>
          <a:p>
            <a:pPr indent="0" defTabSz="914400">
              <a:lnSpc>
                <a:spcPct val="100000"/>
              </a:lnSpc>
              <a:buNone/>
            </a:pPr>
            <a:fld id="{20417846-C25E-4335-AB2A-BE4FF36D0E41}" type="slidenum">
              <a:rPr b="0" lang="en-US" sz="1800" spc="-1" strike="noStrike">
                <a:solidFill>
                  <a:schemeClr val="dk1"/>
                </a:solidFill>
                <a:latin typeface="Arial"/>
                <a:ea typeface="DejaVu Sans"/>
              </a:rPr>
              <a:t>&lt;number&gt;</a:t>
            </a:fld>
            <a:endParaRPr b="0" lang="en-US" sz="1800" spc="-1" strike="noStrike">
              <a:solidFill>
                <a:srgbClr val="000000"/>
              </a:solidFill>
              <a:latin typeface="Times New Roman"/>
            </a:endParaRPr>
          </a:p>
        </p:txBody>
      </p:sp>
      <p:sp>
        <p:nvSpPr>
          <p:cNvPr id="81"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8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PlaceHolder 1"/>
          <p:cNvSpPr>
            <a:spLocks noGrp="1"/>
          </p:cNvSpPr>
          <p:nvPr>
            <p:ph type="ftr" idx="7"/>
          </p:nvPr>
        </p:nvSpPr>
        <p:spPr>
          <a:xfrm>
            <a:off x="4038480" y="6356520"/>
            <a:ext cx="4114080" cy="364320"/>
          </a:xfrm>
          <a:prstGeom prst="rect">
            <a:avLst/>
          </a:prstGeom>
          <a:noFill/>
          <a:ln w="0">
            <a:noFill/>
          </a:ln>
        </p:spPr>
        <p:txBody>
          <a:bodyPr lIns="90000" rIns="90000" tIns="45000" bIns="45000" anchor="ctr">
            <a:noAutofit/>
          </a:bodyPr>
          <a:lstStyle>
            <a:lvl1pPr indent="0" algn="ctr" defTabSz="914400">
              <a:lnSpc>
                <a:spcPct val="100000"/>
              </a:lnSpc>
              <a:buNone/>
              <a:tabLst>
                <a:tab algn="l" pos="0"/>
              </a:tabLst>
              <a:defRPr b="0" lang="en-US" sz="1200" spc="-1" strike="noStrike">
                <a:solidFill>
                  <a:srgbClr val="8b8b8b"/>
                </a:solidFill>
                <a:latin typeface="Calibri"/>
                <a:ea typeface="DejaVu Sans"/>
              </a:defRPr>
            </a:lvl1pPr>
          </a:lstStyle>
          <a:p>
            <a:pPr indent="0" algn="ctr" defTabSz="914400">
              <a:lnSpc>
                <a:spcPct val="100000"/>
              </a:lnSpc>
              <a:buNone/>
              <a:tabLst>
                <a:tab algn="l" pos="0"/>
              </a:tabLst>
            </a:pPr>
            <a:r>
              <a:rPr b="0" lang="en-US" sz="1200" spc="-1" strike="noStrike">
                <a:solidFill>
                  <a:srgbClr val="8b8b8b"/>
                </a:solidFill>
                <a:latin typeface="Calibri"/>
                <a:ea typeface="DejaVu Sans"/>
              </a:rPr>
              <a:t>&lt;footer&gt;</a:t>
            </a:r>
            <a:endParaRPr b="0" lang="en-US" sz="1200" spc="-1" strike="noStrike">
              <a:solidFill>
                <a:srgbClr val="000000"/>
              </a:solidFill>
              <a:latin typeface="Times New Roman"/>
            </a:endParaRPr>
          </a:p>
        </p:txBody>
      </p:sp>
      <p:sp>
        <p:nvSpPr>
          <p:cNvPr id="121" name="PlaceHolder 2"/>
          <p:cNvSpPr>
            <a:spLocks noGrp="1"/>
          </p:cNvSpPr>
          <p:nvPr>
            <p:ph type="sldNum" idx="8"/>
          </p:nvPr>
        </p:nvSpPr>
        <p:spPr>
          <a:xfrm>
            <a:off x="8610480" y="6356520"/>
            <a:ext cx="2742480" cy="364320"/>
          </a:xfrm>
          <a:prstGeom prst="rect">
            <a:avLst/>
          </a:prstGeom>
          <a:noFill/>
          <a:ln w="0">
            <a:noFill/>
          </a:ln>
        </p:spPr>
        <p:txBody>
          <a:bodyPr lIns="90000" rIns="90000" tIns="45000" bIns="45000" anchor="ctr">
            <a:noAutofit/>
          </a:bodyPr>
          <a:lstStyle>
            <a:lvl1pPr indent="0" defTabSz="914400">
              <a:lnSpc>
                <a:spcPct val="100000"/>
              </a:lnSpc>
              <a:buNone/>
              <a:defRPr b="0" lang="en-US" sz="1800" spc="-1" strike="noStrike">
                <a:solidFill>
                  <a:schemeClr val="dk1"/>
                </a:solidFill>
                <a:latin typeface="Arial"/>
                <a:ea typeface="DejaVu Sans"/>
              </a:defRPr>
            </a:lvl1pPr>
          </a:lstStyle>
          <a:p>
            <a:pPr indent="0" defTabSz="914400">
              <a:lnSpc>
                <a:spcPct val="100000"/>
              </a:lnSpc>
              <a:buNone/>
            </a:pPr>
            <a:fld id="{C5468CB4-7DE9-49C2-8C55-6ABF98555074}" type="slidenum">
              <a:rPr b="0" lang="en-US" sz="1800" spc="-1" strike="noStrike">
                <a:solidFill>
                  <a:schemeClr val="dk1"/>
                </a:solidFill>
                <a:latin typeface="Arial"/>
                <a:ea typeface="DejaVu Sans"/>
              </a:rPr>
              <a:t>&lt;number&gt;</a:t>
            </a:fld>
            <a:endParaRPr b="0" lang="en-US" sz="1800" spc="-1" strike="noStrike">
              <a:solidFill>
                <a:srgbClr val="000000"/>
              </a:solidFill>
              <a:latin typeface="Times New Roman"/>
            </a:endParaRPr>
          </a:p>
        </p:txBody>
      </p:sp>
      <p:sp>
        <p:nvSpPr>
          <p:cNvPr id="122"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123"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3"/>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Click to edit the title text format</a:t>
            </a:r>
            <a:endParaRPr b="0" lang="en-US" sz="1800" spc="-1" strike="noStrike">
              <a:solidFill>
                <a:schemeClr val="dk1"/>
              </a:solidFill>
              <a:latin typeface="Arial"/>
            </a:endParaRPr>
          </a:p>
        </p:txBody>
      </p:sp>
      <p:sp>
        <p:nvSpPr>
          <p:cNvPr id="16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Click to edit the outline text format</a:t>
            </a:r>
            <a:endParaRPr b="0" lang="en-US" sz="1800" spc="-1" strike="noStrike">
              <a:solidFill>
                <a:schemeClr val="dk1"/>
              </a:solidFill>
              <a:latin typeface="Arial"/>
            </a:endParaRPr>
          </a:p>
          <a:p>
            <a:pPr lvl="1" marL="864000" indent="-324000">
              <a:spcBef>
                <a:spcPts val="1134"/>
              </a:spcBef>
              <a:buClr>
                <a:srgbClr val="000000"/>
              </a:buClr>
              <a:buSzPct val="75000"/>
              <a:buFont typeface="Symbol" charset="2"/>
              <a:buChar char=""/>
            </a:pPr>
            <a:r>
              <a:rPr b="0" lang="en-US" sz="1800" spc="-1" strike="noStrike">
                <a:solidFill>
                  <a:schemeClr val="dk1"/>
                </a:solidFill>
                <a:latin typeface="Arial"/>
              </a:rPr>
              <a:t>Second Outline Level</a:t>
            </a:r>
            <a:endParaRPr b="0" lang="en-US" sz="1800" spc="-1" strike="noStrike">
              <a:solidFill>
                <a:schemeClr val="dk1"/>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chemeClr val="dk1"/>
                </a:solidFill>
                <a:latin typeface="Arial"/>
              </a:rPr>
              <a:t>Third Outline Level</a:t>
            </a:r>
            <a:endParaRPr b="0" lang="en-US" sz="1800" spc="-1" strike="noStrike">
              <a:solidFill>
                <a:schemeClr val="dk1"/>
              </a:solidFill>
              <a:latin typeface="Arial"/>
            </a:endParaRPr>
          </a:p>
          <a:p>
            <a:pPr lvl="3" marL="1728000" indent="-216000">
              <a:spcBef>
                <a:spcPts val="567"/>
              </a:spcBef>
              <a:buClr>
                <a:srgbClr val="000000"/>
              </a:buClr>
              <a:buSzPct val="75000"/>
              <a:buFont typeface="Symbol" charset="2"/>
              <a:buChar char=""/>
            </a:pPr>
            <a:r>
              <a:rPr b="0" lang="en-US" sz="1800" spc="-1" strike="noStrike">
                <a:solidFill>
                  <a:schemeClr val="dk1"/>
                </a:solidFill>
                <a:latin typeface="Arial"/>
              </a:rPr>
              <a:t>Fourth Outline Level</a:t>
            </a:r>
            <a:endParaRPr b="0" lang="en-US" sz="1800" spc="-1" strike="noStrike">
              <a:solidFill>
                <a:schemeClr val="dk1"/>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Arial"/>
              </a:rPr>
              <a:t>Fifth Outline Level</a:t>
            </a:r>
            <a:endParaRPr b="0" lang="en-US" sz="2000" spc="-1" strike="noStrike">
              <a:solidFill>
                <a:schemeClr val="dk1"/>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Arial"/>
              </a:rPr>
              <a:t>Sixth Outline Level</a:t>
            </a:r>
            <a:endParaRPr b="0" lang="en-US" sz="2000" spc="-1" strike="noStrike">
              <a:solidFill>
                <a:schemeClr val="dk1"/>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Arial"/>
              </a:rPr>
              <a:t>Seventh Outline Level</a:t>
            </a:r>
            <a:endParaRPr b="0" lang="en-US"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3.png"/><Relationship Id="rId3"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5.gif"/><Relationship Id="rId2" Type="http://schemas.openxmlformats.org/officeDocument/2006/relationships/image" Target="../media/image26.png"/><Relationship Id="rId3" Type="http://schemas.openxmlformats.org/officeDocument/2006/relationships/slideLayout" Target="../slideLayouts/slideLayout37.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png"/><Relationship Id="rId3" Type="http://schemas.openxmlformats.org/officeDocument/2006/relationships/slideLayout" Target="../slideLayouts/slideLayout37.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9.gif"/><Relationship Id="rId2" Type="http://schemas.openxmlformats.org/officeDocument/2006/relationships/image" Target="../media/image30.png"/><Relationship Id="rId3" Type="http://schemas.openxmlformats.org/officeDocument/2006/relationships/slideLayout" Target="../slideLayouts/slideLayout37.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1.gif"/><Relationship Id="rId2" Type="http://schemas.openxmlformats.org/officeDocument/2006/relationships/image" Target="../media/image32.png"/><Relationship Id="rId3" Type="http://schemas.openxmlformats.org/officeDocument/2006/relationships/slideLayout" Target="../slideLayouts/slideLayout37.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37.xml"/>
</Relationships>
</file>

<file path=ppt/slides/_rels/slide3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41.jpeg"/><Relationship Id="rId6"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oleObject" Target="../embeddings/oleObject1.xls"/><Relationship Id="rId3" Type="http://schemas.openxmlformats.org/officeDocument/2006/relationships/image" Target="../media/image50.wmf"/><Relationship Id="rId4"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37.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7.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oleObject" Target="../embeddings/oleObject1.bin"/><Relationship Id="rId3" Type="http://schemas.openxmlformats.org/officeDocument/2006/relationships/image" Target="../media/image72.wmf"/><Relationship Id="rId4"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3.png"/><Relationship Id="rId3"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0.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png"/><Relationship Id="rId3"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4.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49.xml"/><Relationship Id="rId3" Type="http://schemas.openxmlformats.org/officeDocument/2006/relationships/notesSlide" Target="../notesSlides/notesSlide7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dk1"/>
        </a:solidFill>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246960" y="2084040"/>
            <a:ext cx="10988280" cy="2988000"/>
          </a:xfrm>
          <a:prstGeom prst="rect">
            <a:avLst/>
          </a:prstGeom>
          <a:solidFill>
            <a:schemeClr val="accent1"/>
          </a:solidFill>
          <a:ln w="0">
            <a:noFill/>
          </a:ln>
        </p:spPr>
        <p:txBody>
          <a:bodyPr lIns="90000" rIns="90000" tIns="91440" bIns="91440" anchor="t">
            <a:noAutofit/>
          </a:bodyPr>
          <a:p>
            <a:pPr indent="0">
              <a:lnSpc>
                <a:spcPct val="100000"/>
              </a:lnSpc>
              <a:buNone/>
            </a:pPr>
            <a:r>
              <a:rPr b="0" lang="en-US" sz="5400" spc="-75" strike="noStrike">
                <a:solidFill>
                  <a:srgbClr val="000000"/>
                </a:solidFill>
                <a:latin typeface="Arial"/>
              </a:rPr>
              <a:t>Introduction to DL, ML, CV</a:t>
            </a:r>
            <a:br>
              <a:rPr sz="5400"/>
            </a:br>
            <a:r>
              <a:rPr b="0" lang="en-US" sz="5400" spc="-75" strike="noStrike">
                <a:solidFill>
                  <a:srgbClr val="000000"/>
                </a:solidFill>
                <a:latin typeface="Arial"/>
              </a:rPr>
              <a:t>and ResNet-50 architecture</a:t>
            </a:r>
            <a:endParaRPr b="0" lang="en-US" sz="5400" spc="-1" strike="noStrike">
              <a:solidFill>
                <a:schemeClr val="dk1"/>
              </a:solidFill>
              <a:latin typeface="Arial"/>
            </a:endParaRPr>
          </a:p>
        </p:txBody>
      </p:sp>
      <p:sp>
        <p:nvSpPr>
          <p:cNvPr id="205" name="Rectangle 4"/>
          <p:cNvSpPr/>
          <p:nvPr/>
        </p:nvSpPr>
        <p:spPr>
          <a:xfrm>
            <a:off x="263520" y="851760"/>
            <a:ext cx="1775880" cy="1231920"/>
          </a:xfrm>
          <a:prstGeom prst="rect">
            <a:avLst/>
          </a:prstGeom>
          <a:solidFill>
            <a:schemeClr val="bg2"/>
          </a:solidFill>
          <a:ln w="0">
            <a:noFill/>
          </a:ln>
        </p:spPr>
        <p:style>
          <a:lnRef idx="0"/>
          <a:fillRef idx="0"/>
          <a:effectRef idx="0"/>
          <a:fontRef idx="minor"/>
        </p:style>
        <p:txBody>
          <a:bodyPr wrap="none" lIns="90000" rIns="90000" tIns="45000" bIns="45000" anchor="t">
            <a:noAutofit/>
          </a:bodyPr>
          <a:p>
            <a:pPr defTabSz="914400">
              <a:lnSpc>
                <a:spcPct val="100000"/>
              </a:lnSpc>
            </a:pPr>
            <a:r>
              <a:rPr b="0" lang="en-US" sz="1800" spc="-1" strike="noStrike">
                <a:solidFill>
                  <a:schemeClr val="dk1"/>
                </a:solidFill>
                <a:latin typeface="Arial"/>
                <a:ea typeface="DejaVu Sans"/>
              </a:rPr>
              <a:t>Surface IL</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06" name="Picture 2" descr="http://t2.gstatic.com/images?q=tbn:ANd9GcTf9_Ich-SNA4QG9KR2Nx2OXQMRvr4WvGxcEVRBHr3K-wfBMVON"/>
          <p:cNvPicPr/>
          <p:nvPr/>
        </p:nvPicPr>
        <p:blipFill>
          <a:blip r:embed="rId1"/>
          <a:stretch/>
        </p:blipFill>
        <p:spPr>
          <a:xfrm>
            <a:off x="8749440" y="6041880"/>
            <a:ext cx="2485800" cy="525600"/>
          </a:xfrm>
          <a:prstGeom prst="rect">
            <a:avLst/>
          </a:prstGeom>
          <a:ln w="0">
            <a:noFill/>
          </a:ln>
        </p:spPr>
      </p:pic>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1" lang="en-US" sz="4400" spc="-1" strike="noStrike">
                <a:solidFill>
                  <a:srgbClr val="000000"/>
                </a:solidFill>
                <a:latin typeface="Calibri Light"/>
              </a:rPr>
              <a:t>Taxonomy of Pattern Recognition Methods</a:t>
            </a:r>
            <a:br>
              <a:rPr sz="4400"/>
            </a:br>
            <a:endParaRPr b="0" lang="en-US" sz="4400" spc="-1" strike="noStrike">
              <a:solidFill>
                <a:schemeClr val="dk1"/>
              </a:solidFill>
              <a:latin typeface="Arial"/>
            </a:endParaRPr>
          </a:p>
        </p:txBody>
      </p:sp>
      <p:sp>
        <p:nvSpPr>
          <p:cNvPr id="255" name="Rounded Rectangle 2"/>
          <p:cNvSpPr/>
          <p:nvPr/>
        </p:nvSpPr>
        <p:spPr>
          <a:xfrm>
            <a:off x="4387320" y="1161000"/>
            <a:ext cx="3524040" cy="1028880"/>
          </a:xfrm>
          <a:prstGeom prst="roundRect">
            <a:avLst>
              <a:gd name="adj" fmla="val 16667"/>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Detection, Identification, and Classification Algorithms</a:t>
            </a:r>
            <a:endParaRPr b="0" lang="en-US" sz="1800" spc="-1" strike="noStrike">
              <a:solidFill>
                <a:srgbClr val="000000"/>
              </a:solidFill>
              <a:latin typeface="Arial"/>
            </a:endParaRPr>
          </a:p>
        </p:txBody>
      </p:sp>
      <p:sp>
        <p:nvSpPr>
          <p:cNvPr id="256" name="Rectangle 9"/>
          <p:cNvSpPr/>
          <p:nvPr/>
        </p:nvSpPr>
        <p:spPr>
          <a:xfrm>
            <a:off x="2023200" y="2089440"/>
            <a:ext cx="176868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Physical Models</a:t>
            </a:r>
            <a:endParaRPr b="0" lang="en-US" sz="1800" spc="-1" strike="noStrike">
              <a:solidFill>
                <a:srgbClr val="000000"/>
              </a:solidFill>
              <a:latin typeface="Arial"/>
            </a:endParaRPr>
          </a:p>
        </p:txBody>
      </p:sp>
      <p:sp>
        <p:nvSpPr>
          <p:cNvPr id="257" name="Rectangle 10"/>
          <p:cNvSpPr/>
          <p:nvPr/>
        </p:nvSpPr>
        <p:spPr>
          <a:xfrm>
            <a:off x="4850640" y="2533680"/>
            <a:ext cx="258804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Feature Based Inference Techniques</a:t>
            </a:r>
            <a:endParaRPr b="0" lang="en-US" sz="1800" spc="-1" strike="noStrike">
              <a:solidFill>
                <a:srgbClr val="000000"/>
              </a:solidFill>
              <a:latin typeface="Arial"/>
            </a:endParaRPr>
          </a:p>
        </p:txBody>
      </p:sp>
      <p:sp>
        <p:nvSpPr>
          <p:cNvPr id="258" name="Rectangle 11"/>
          <p:cNvSpPr/>
          <p:nvPr/>
        </p:nvSpPr>
        <p:spPr>
          <a:xfrm>
            <a:off x="8603280" y="2089440"/>
            <a:ext cx="176868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Cognitive Rule Based Models</a:t>
            </a:r>
            <a:endParaRPr b="0" lang="en-US" sz="1800" spc="-1" strike="noStrike">
              <a:solidFill>
                <a:srgbClr val="000000"/>
              </a:solidFill>
              <a:latin typeface="Arial"/>
            </a:endParaRPr>
          </a:p>
        </p:txBody>
      </p:sp>
      <p:sp>
        <p:nvSpPr>
          <p:cNvPr id="259" name="TextBox 12"/>
          <p:cNvSpPr/>
          <p:nvPr/>
        </p:nvSpPr>
        <p:spPr>
          <a:xfrm>
            <a:off x="1796400" y="3627000"/>
            <a:ext cx="1682640" cy="1461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rgbClr val="000000"/>
                </a:solidFill>
                <a:latin typeface="Calibri"/>
                <a:ea typeface="DejaVu Sans"/>
              </a:rPr>
              <a:t>Simulation</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Estimation</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Kalman Filtering</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Least Squares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Maximum Likelihood</a:t>
            </a:r>
            <a:endParaRPr b="0" lang="en-US" sz="12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Syntactic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Image Algebra</a:t>
            </a:r>
            <a:endParaRPr b="0" lang="en-US" sz="1200" spc="-1" strike="noStrike">
              <a:solidFill>
                <a:srgbClr val="000000"/>
              </a:solidFill>
              <a:latin typeface="Arial"/>
            </a:endParaRPr>
          </a:p>
        </p:txBody>
      </p:sp>
      <p:sp>
        <p:nvSpPr>
          <p:cNvPr id="260" name="TextBox 13"/>
          <p:cNvSpPr/>
          <p:nvPr/>
        </p:nvSpPr>
        <p:spPr>
          <a:xfrm>
            <a:off x="8518320" y="3651840"/>
            <a:ext cx="1529640" cy="11570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rgbClr val="000000"/>
                </a:solidFill>
                <a:latin typeface="Calibri"/>
                <a:ea typeface="DejaVu Sans"/>
              </a:rPr>
              <a:t>Expert Systems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Logical Templates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Knowledge Based </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Systems (Graphs)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Fuzzy Set Theory</a:t>
            </a:r>
            <a:endParaRPr b="0" lang="en-US" sz="1400" spc="-1" strike="noStrike">
              <a:solidFill>
                <a:srgbClr val="000000"/>
              </a:solidFill>
              <a:latin typeface="Arial"/>
            </a:endParaRPr>
          </a:p>
        </p:txBody>
      </p:sp>
      <p:sp>
        <p:nvSpPr>
          <p:cNvPr id="261" name="TextBox 14"/>
          <p:cNvSpPr/>
          <p:nvPr/>
        </p:nvSpPr>
        <p:spPr>
          <a:xfrm>
            <a:off x="4480920" y="3933360"/>
            <a:ext cx="2048400" cy="2040480"/>
          </a:xfrm>
          <a:prstGeom prst="rect">
            <a:avLst/>
          </a:prstGeom>
          <a:solidFill>
            <a:schemeClr val="bg1"/>
          </a:solidFill>
          <a:ln w="1905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u="sng">
                <a:solidFill>
                  <a:srgbClr val="000000"/>
                </a:solidFill>
                <a:highlight>
                  <a:srgbClr val="ffff00"/>
                </a:highlight>
                <a:uFillTx/>
                <a:latin typeface="Calibri"/>
                <a:ea typeface="DejaVu Sans"/>
              </a:rPr>
              <a:t>Supervised</a:t>
            </a:r>
            <a:endParaRPr b="0" lang="en-US" sz="16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Parametric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Classical Inference</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Bayesian</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Dempster-Schafer</a:t>
            </a:r>
            <a:endParaRPr b="0" lang="en-US" sz="1200" spc="-1" strike="noStrike">
              <a:solidFill>
                <a:srgbClr val="000000"/>
              </a:solidFill>
              <a:latin typeface="Arial"/>
            </a:endParaRPr>
          </a:p>
          <a:p>
            <a:pPr defTabSz="914400">
              <a:lnSpc>
                <a:spcPct val="100000"/>
              </a:lnSpc>
            </a:pPr>
            <a:r>
              <a:rPr b="1" lang="en-US" sz="1400" spc="-1" strike="noStrike">
                <a:solidFill>
                  <a:srgbClr val="000000"/>
                </a:solidFill>
                <a:highlight>
                  <a:srgbClr val="ffff00"/>
                </a:highlight>
                <a:latin typeface="Calibri"/>
                <a:ea typeface="DejaVu Sans"/>
              </a:rPr>
              <a:t>Non-Parametric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Templates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highlight>
                  <a:srgbClr val="ffff00"/>
                </a:highlight>
                <a:latin typeface="Calibri"/>
                <a:ea typeface="DejaVu Sans"/>
              </a:rPr>
              <a:t>Neural Networks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Support Vector Machines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Genetic Algorithms</a:t>
            </a:r>
            <a:endParaRPr b="0" lang="en-US" sz="1200" spc="-1" strike="noStrike">
              <a:solidFill>
                <a:srgbClr val="000000"/>
              </a:solidFill>
              <a:latin typeface="Arial"/>
            </a:endParaRPr>
          </a:p>
        </p:txBody>
      </p:sp>
      <p:sp>
        <p:nvSpPr>
          <p:cNvPr id="262" name="TextBox 15"/>
          <p:cNvSpPr/>
          <p:nvPr/>
        </p:nvSpPr>
        <p:spPr>
          <a:xfrm>
            <a:off x="6768720" y="3928680"/>
            <a:ext cx="1555920" cy="14007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u="sng">
                <a:solidFill>
                  <a:srgbClr val="000000"/>
                </a:solidFill>
                <a:uFillTx/>
                <a:latin typeface="Calibri"/>
                <a:ea typeface="DejaVu Sans"/>
              </a:rPr>
              <a:t>Unsupervised</a:t>
            </a:r>
            <a:endParaRPr b="0" lang="en-US" sz="16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Clustering</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Voting Methods</a:t>
            </a:r>
            <a:br>
              <a:rPr sz="1400"/>
            </a:br>
            <a:r>
              <a:rPr b="1" lang="en-US" sz="1400" spc="-1" strike="noStrike">
                <a:solidFill>
                  <a:srgbClr val="000000"/>
                </a:solidFill>
                <a:latin typeface="Calibri"/>
                <a:ea typeface="DejaVu Sans"/>
              </a:rPr>
              <a:t>Figures of Merit</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Correlation</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Thresholding Logic</a:t>
            </a:r>
            <a:endParaRPr b="0" lang="en-US" sz="1400" spc="-1" strike="noStrike">
              <a:solidFill>
                <a:srgbClr val="000000"/>
              </a:solidFill>
              <a:latin typeface="Arial"/>
            </a:endParaRPr>
          </a:p>
        </p:txBody>
      </p:sp>
      <p:cxnSp>
        <p:nvCxnSpPr>
          <p:cNvPr id="263" name="Straight Arrow Connector 16"/>
          <p:cNvCxnSpPr>
            <a:stCxn id="255" idx="1"/>
            <a:endCxn id="256" idx="0"/>
          </p:cNvCxnSpPr>
          <p:nvPr/>
        </p:nvCxnSpPr>
        <p:spPr>
          <a:xfrm flipH="1">
            <a:off x="2907360" y="1675440"/>
            <a:ext cx="1480320" cy="414360"/>
          </a:xfrm>
          <a:prstGeom prst="straightConnector1">
            <a:avLst/>
          </a:prstGeom>
          <a:ln w="19050">
            <a:solidFill>
              <a:srgbClr val="000000"/>
            </a:solidFill>
            <a:round/>
            <a:tailEnd len="med" type="arrow" w="med"/>
          </a:ln>
        </p:spPr>
      </p:cxnSp>
      <p:cxnSp>
        <p:nvCxnSpPr>
          <p:cNvPr id="264" name="Straight Arrow Connector 17"/>
          <p:cNvCxnSpPr>
            <a:stCxn id="255" idx="3"/>
            <a:endCxn id="258" idx="0"/>
          </p:cNvCxnSpPr>
          <p:nvPr/>
        </p:nvCxnSpPr>
        <p:spPr>
          <a:xfrm>
            <a:off x="7911360" y="1675440"/>
            <a:ext cx="1576440" cy="414360"/>
          </a:xfrm>
          <a:prstGeom prst="straightConnector1">
            <a:avLst/>
          </a:prstGeom>
          <a:ln w="19050">
            <a:solidFill>
              <a:srgbClr val="000000"/>
            </a:solidFill>
            <a:round/>
            <a:tailEnd len="med" type="arrow" w="med"/>
          </a:ln>
        </p:spPr>
      </p:cxnSp>
      <p:cxnSp>
        <p:nvCxnSpPr>
          <p:cNvPr id="265" name="Straight Arrow Connector 18"/>
          <p:cNvCxnSpPr>
            <a:stCxn id="255" idx="2"/>
            <a:endCxn id="257" idx="0"/>
          </p:cNvCxnSpPr>
          <p:nvPr/>
        </p:nvCxnSpPr>
        <p:spPr>
          <a:xfrm flipH="1">
            <a:off x="6144480" y="2189880"/>
            <a:ext cx="5040" cy="344160"/>
          </a:xfrm>
          <a:prstGeom prst="straightConnector1">
            <a:avLst/>
          </a:prstGeom>
          <a:ln w="19050">
            <a:solidFill>
              <a:srgbClr val="000000"/>
            </a:solidFill>
            <a:round/>
            <a:tailEnd len="med" type="arrow" w="med"/>
          </a:ln>
        </p:spPr>
      </p:cxnSp>
      <p:cxnSp>
        <p:nvCxnSpPr>
          <p:cNvPr id="266" name="Straight Connector 19"/>
          <p:cNvCxnSpPr/>
          <p:nvPr/>
        </p:nvCxnSpPr>
        <p:spPr>
          <a:xfrm>
            <a:off x="1630800" y="2689200"/>
            <a:ext cx="720" cy="2225160"/>
          </a:xfrm>
          <a:prstGeom prst="straightConnector1">
            <a:avLst/>
          </a:prstGeom>
          <a:ln w="19050">
            <a:solidFill>
              <a:srgbClr val="000000"/>
            </a:solidFill>
            <a:round/>
          </a:ln>
        </p:spPr>
      </p:cxnSp>
      <p:cxnSp>
        <p:nvCxnSpPr>
          <p:cNvPr id="267" name="Straight Connector 20"/>
          <p:cNvCxnSpPr/>
          <p:nvPr/>
        </p:nvCxnSpPr>
        <p:spPr>
          <a:xfrm>
            <a:off x="4386960" y="3858120"/>
            <a:ext cx="720" cy="1210680"/>
          </a:xfrm>
          <a:prstGeom prst="straightConnector1">
            <a:avLst/>
          </a:prstGeom>
          <a:ln w="19050">
            <a:solidFill>
              <a:srgbClr val="000000"/>
            </a:solidFill>
            <a:round/>
          </a:ln>
        </p:spPr>
      </p:cxnSp>
      <p:cxnSp>
        <p:nvCxnSpPr>
          <p:cNvPr id="268" name="Straight Connector 21"/>
          <p:cNvCxnSpPr/>
          <p:nvPr/>
        </p:nvCxnSpPr>
        <p:spPr>
          <a:xfrm flipH="1">
            <a:off x="6629400" y="3858120"/>
            <a:ext cx="12600" cy="1332000"/>
          </a:xfrm>
          <a:prstGeom prst="straightConnector1">
            <a:avLst/>
          </a:prstGeom>
          <a:ln w="19050">
            <a:solidFill>
              <a:srgbClr val="000000"/>
            </a:solidFill>
            <a:round/>
          </a:ln>
        </p:spPr>
      </p:cxnSp>
      <p:cxnSp>
        <p:nvCxnSpPr>
          <p:cNvPr id="269" name="Straight Connector 22"/>
          <p:cNvCxnSpPr/>
          <p:nvPr/>
        </p:nvCxnSpPr>
        <p:spPr>
          <a:xfrm>
            <a:off x="8408520" y="2689200"/>
            <a:ext cx="12600" cy="1994400"/>
          </a:xfrm>
          <a:prstGeom prst="straightConnector1">
            <a:avLst/>
          </a:prstGeom>
          <a:ln w="19050">
            <a:solidFill>
              <a:srgbClr val="000000"/>
            </a:solidFill>
            <a:round/>
          </a:ln>
        </p:spPr>
      </p:cxnSp>
      <p:cxnSp>
        <p:nvCxnSpPr>
          <p:cNvPr id="270" name="Straight Connector 23"/>
          <p:cNvCxnSpPr/>
          <p:nvPr/>
        </p:nvCxnSpPr>
        <p:spPr>
          <a:xfrm>
            <a:off x="4386960" y="4298400"/>
            <a:ext cx="130680" cy="720"/>
          </a:xfrm>
          <a:prstGeom prst="straightConnector1">
            <a:avLst/>
          </a:prstGeom>
          <a:ln w="19050">
            <a:solidFill>
              <a:srgbClr val="000000"/>
            </a:solidFill>
            <a:round/>
          </a:ln>
        </p:spPr>
      </p:cxnSp>
      <p:cxnSp>
        <p:nvCxnSpPr>
          <p:cNvPr id="271" name="Straight Connector 24"/>
          <p:cNvCxnSpPr/>
          <p:nvPr/>
        </p:nvCxnSpPr>
        <p:spPr>
          <a:xfrm>
            <a:off x="4385160" y="5068080"/>
            <a:ext cx="130680" cy="720"/>
          </a:xfrm>
          <a:prstGeom prst="straightConnector1">
            <a:avLst/>
          </a:prstGeom>
          <a:ln w="19050">
            <a:solidFill>
              <a:srgbClr val="000000"/>
            </a:solidFill>
            <a:round/>
          </a:ln>
        </p:spPr>
      </p:cxnSp>
      <p:cxnSp>
        <p:nvCxnSpPr>
          <p:cNvPr id="272" name="Straight Connector 25"/>
          <p:cNvCxnSpPr/>
          <p:nvPr/>
        </p:nvCxnSpPr>
        <p:spPr>
          <a:xfrm>
            <a:off x="4386960" y="3858120"/>
            <a:ext cx="3657240" cy="720"/>
          </a:xfrm>
          <a:prstGeom prst="straightConnector1">
            <a:avLst/>
          </a:prstGeom>
          <a:ln w="19050">
            <a:solidFill>
              <a:srgbClr val="000000"/>
            </a:solidFill>
            <a:round/>
          </a:ln>
        </p:spPr>
      </p:cxnSp>
      <p:cxnSp>
        <p:nvCxnSpPr>
          <p:cNvPr id="273" name="Straight Connector 26"/>
          <p:cNvCxnSpPr/>
          <p:nvPr/>
        </p:nvCxnSpPr>
        <p:spPr>
          <a:xfrm>
            <a:off x="1630800" y="2671920"/>
            <a:ext cx="391680" cy="720"/>
          </a:xfrm>
          <a:prstGeom prst="straightConnector1">
            <a:avLst/>
          </a:prstGeom>
          <a:ln w="19050">
            <a:solidFill>
              <a:srgbClr val="000000"/>
            </a:solidFill>
            <a:round/>
          </a:ln>
        </p:spPr>
      </p:cxnSp>
      <p:cxnSp>
        <p:nvCxnSpPr>
          <p:cNvPr id="274" name="Straight Connector 27"/>
          <p:cNvCxnSpPr/>
          <p:nvPr/>
        </p:nvCxnSpPr>
        <p:spPr>
          <a:xfrm>
            <a:off x="1630800" y="4913640"/>
            <a:ext cx="184320" cy="720"/>
          </a:xfrm>
          <a:prstGeom prst="straightConnector1">
            <a:avLst/>
          </a:prstGeom>
          <a:ln w="19050">
            <a:solidFill>
              <a:srgbClr val="000000"/>
            </a:solidFill>
            <a:round/>
          </a:ln>
        </p:spPr>
      </p:cxnSp>
      <p:cxnSp>
        <p:nvCxnSpPr>
          <p:cNvPr id="275" name="Straight Connector 28"/>
          <p:cNvCxnSpPr/>
          <p:nvPr/>
        </p:nvCxnSpPr>
        <p:spPr>
          <a:xfrm>
            <a:off x="1640520" y="4068720"/>
            <a:ext cx="184320" cy="720"/>
          </a:xfrm>
          <a:prstGeom prst="straightConnector1">
            <a:avLst/>
          </a:prstGeom>
          <a:ln w="19050">
            <a:solidFill>
              <a:srgbClr val="000000"/>
            </a:solidFill>
            <a:round/>
          </a:ln>
        </p:spPr>
      </p:cxnSp>
      <p:cxnSp>
        <p:nvCxnSpPr>
          <p:cNvPr id="276" name="Straight Connector 29"/>
          <p:cNvCxnSpPr/>
          <p:nvPr/>
        </p:nvCxnSpPr>
        <p:spPr>
          <a:xfrm>
            <a:off x="1638720" y="3817440"/>
            <a:ext cx="184320" cy="720"/>
          </a:xfrm>
          <a:prstGeom prst="straightConnector1">
            <a:avLst/>
          </a:prstGeom>
          <a:ln w="19050">
            <a:solidFill>
              <a:srgbClr val="000000"/>
            </a:solidFill>
            <a:round/>
          </a:ln>
        </p:spPr>
      </p:cxnSp>
      <p:cxnSp>
        <p:nvCxnSpPr>
          <p:cNvPr id="277" name="Straight Connector 30"/>
          <p:cNvCxnSpPr/>
          <p:nvPr/>
        </p:nvCxnSpPr>
        <p:spPr>
          <a:xfrm>
            <a:off x="6641280" y="4330440"/>
            <a:ext cx="130680" cy="720"/>
          </a:xfrm>
          <a:prstGeom prst="straightConnector1">
            <a:avLst/>
          </a:prstGeom>
          <a:ln w="19050">
            <a:solidFill>
              <a:srgbClr val="000000"/>
            </a:solidFill>
            <a:round/>
          </a:ln>
        </p:spPr>
      </p:cxnSp>
      <p:cxnSp>
        <p:nvCxnSpPr>
          <p:cNvPr id="278" name="Straight Connector 31"/>
          <p:cNvCxnSpPr/>
          <p:nvPr/>
        </p:nvCxnSpPr>
        <p:spPr>
          <a:xfrm>
            <a:off x="6639480" y="4541040"/>
            <a:ext cx="130680" cy="720"/>
          </a:xfrm>
          <a:prstGeom prst="straightConnector1">
            <a:avLst/>
          </a:prstGeom>
          <a:ln w="19050">
            <a:solidFill>
              <a:srgbClr val="000000"/>
            </a:solidFill>
            <a:round/>
          </a:ln>
        </p:spPr>
      </p:cxnSp>
      <p:cxnSp>
        <p:nvCxnSpPr>
          <p:cNvPr id="279" name="Straight Connector 32"/>
          <p:cNvCxnSpPr/>
          <p:nvPr/>
        </p:nvCxnSpPr>
        <p:spPr>
          <a:xfrm>
            <a:off x="6637320" y="5189400"/>
            <a:ext cx="130680" cy="720"/>
          </a:xfrm>
          <a:prstGeom prst="straightConnector1">
            <a:avLst/>
          </a:prstGeom>
          <a:ln w="19050">
            <a:solidFill>
              <a:srgbClr val="000000"/>
            </a:solidFill>
            <a:round/>
          </a:ln>
        </p:spPr>
      </p:cxnSp>
      <p:cxnSp>
        <p:nvCxnSpPr>
          <p:cNvPr id="280" name="Straight Connector 33"/>
          <p:cNvCxnSpPr/>
          <p:nvPr/>
        </p:nvCxnSpPr>
        <p:spPr>
          <a:xfrm>
            <a:off x="6637320" y="4760640"/>
            <a:ext cx="130680" cy="720"/>
          </a:xfrm>
          <a:prstGeom prst="straightConnector1">
            <a:avLst/>
          </a:prstGeom>
          <a:ln w="19050">
            <a:solidFill>
              <a:srgbClr val="000000"/>
            </a:solidFill>
            <a:round/>
          </a:ln>
        </p:spPr>
      </p:cxnSp>
      <p:cxnSp>
        <p:nvCxnSpPr>
          <p:cNvPr id="281" name="Straight Connector 34"/>
          <p:cNvCxnSpPr/>
          <p:nvPr/>
        </p:nvCxnSpPr>
        <p:spPr>
          <a:xfrm>
            <a:off x="6637320" y="4977000"/>
            <a:ext cx="130680" cy="720"/>
          </a:xfrm>
          <a:prstGeom prst="straightConnector1">
            <a:avLst/>
          </a:prstGeom>
          <a:ln w="19050">
            <a:solidFill>
              <a:srgbClr val="000000"/>
            </a:solidFill>
            <a:round/>
          </a:ln>
        </p:spPr>
      </p:cxnSp>
      <p:cxnSp>
        <p:nvCxnSpPr>
          <p:cNvPr id="282" name="Straight Connector 35"/>
          <p:cNvCxnSpPr/>
          <p:nvPr/>
        </p:nvCxnSpPr>
        <p:spPr>
          <a:xfrm>
            <a:off x="8422560" y="3817440"/>
            <a:ext cx="130680" cy="720"/>
          </a:xfrm>
          <a:prstGeom prst="straightConnector1">
            <a:avLst/>
          </a:prstGeom>
          <a:ln w="19050">
            <a:solidFill>
              <a:srgbClr val="000000"/>
            </a:solidFill>
            <a:round/>
          </a:ln>
        </p:spPr>
      </p:cxnSp>
      <p:cxnSp>
        <p:nvCxnSpPr>
          <p:cNvPr id="283" name="Straight Connector 36"/>
          <p:cNvCxnSpPr/>
          <p:nvPr/>
        </p:nvCxnSpPr>
        <p:spPr>
          <a:xfrm>
            <a:off x="8420400" y="4013280"/>
            <a:ext cx="130680" cy="720"/>
          </a:xfrm>
          <a:prstGeom prst="straightConnector1">
            <a:avLst/>
          </a:prstGeom>
          <a:ln w="19050">
            <a:solidFill>
              <a:srgbClr val="000000"/>
            </a:solidFill>
            <a:round/>
          </a:ln>
        </p:spPr>
      </p:cxnSp>
      <p:cxnSp>
        <p:nvCxnSpPr>
          <p:cNvPr id="284" name="Straight Connector 37"/>
          <p:cNvCxnSpPr/>
          <p:nvPr/>
        </p:nvCxnSpPr>
        <p:spPr>
          <a:xfrm>
            <a:off x="8408520" y="4240800"/>
            <a:ext cx="130680" cy="720"/>
          </a:xfrm>
          <a:prstGeom prst="straightConnector1">
            <a:avLst/>
          </a:prstGeom>
          <a:ln w="19050">
            <a:solidFill>
              <a:srgbClr val="000000"/>
            </a:solidFill>
            <a:round/>
          </a:ln>
        </p:spPr>
      </p:cxnSp>
      <p:cxnSp>
        <p:nvCxnSpPr>
          <p:cNvPr id="285" name="Straight Connector 38"/>
          <p:cNvCxnSpPr>
            <a:stCxn id="258" idx="1"/>
          </p:cNvCxnSpPr>
          <p:nvPr/>
        </p:nvCxnSpPr>
        <p:spPr>
          <a:xfrm flipH="1">
            <a:off x="8408520" y="2689200"/>
            <a:ext cx="195120" cy="720"/>
          </a:xfrm>
          <a:prstGeom prst="straightConnector1">
            <a:avLst/>
          </a:prstGeom>
          <a:ln w="19050">
            <a:solidFill>
              <a:srgbClr val="000000"/>
            </a:solidFill>
            <a:round/>
          </a:ln>
        </p:spPr>
      </p:cxnSp>
      <p:cxnSp>
        <p:nvCxnSpPr>
          <p:cNvPr id="286" name="Straight Connector 39"/>
          <p:cNvCxnSpPr>
            <a:stCxn id="257" idx="2"/>
          </p:cNvCxnSpPr>
          <p:nvPr/>
        </p:nvCxnSpPr>
        <p:spPr>
          <a:xfrm>
            <a:off x="6144480" y="3733200"/>
            <a:ext cx="1080" cy="125640"/>
          </a:xfrm>
          <a:prstGeom prst="straightConnector1">
            <a:avLst/>
          </a:prstGeom>
          <a:ln w="19050">
            <a:solidFill>
              <a:srgbClr val="000000"/>
            </a:solidFill>
            <a:round/>
          </a:ln>
        </p:spPr>
      </p:cxnSp>
      <p:cxnSp>
        <p:nvCxnSpPr>
          <p:cNvPr id="287" name="Straight Connector 40"/>
          <p:cNvCxnSpPr/>
          <p:nvPr/>
        </p:nvCxnSpPr>
        <p:spPr>
          <a:xfrm>
            <a:off x="8424000" y="4676040"/>
            <a:ext cx="130680" cy="720"/>
          </a:xfrm>
          <a:prstGeom prst="straightConnector1">
            <a:avLst/>
          </a:prstGeom>
          <a:ln w="19050">
            <a:solidFill>
              <a:srgbClr val="000000"/>
            </a:solidFill>
            <a:round/>
          </a:ln>
        </p:spPr>
      </p:cxnSp>
      <p:sp>
        <p:nvSpPr>
          <p:cNvPr id="3" name="PlaceHolder 2"/>
          <p:cNvSpPr>
            <a:spLocks noGrp="1"/>
          </p:cNvSpPr>
          <p:nvPr>
            <p:ph type="sldNum" idx="8"/>
          </p:nvPr>
        </p:nvSpPr>
        <p:spPr/>
        <p:txBody>
          <a:bodyPr/>
          <a:p>
            <a:fld id="{E75E44E4-AC34-4463-9E7F-6D40CE31F2F1}" type="slidenum">
              <a:t>10</a:t>
            </a:fld>
          </a:p>
        </p:txBody>
      </p:sp>
    </p:spTree>
  </p:cSld>
  <p:transition>
    <p:fade/>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1" lang="en-US" sz="4400" spc="-1" strike="noStrike">
                <a:solidFill>
                  <a:srgbClr val="000000"/>
                </a:solidFill>
                <a:latin typeface="Calibri Light"/>
              </a:rPr>
              <a:t>Taxonomy of Pattern Recognition Methods</a:t>
            </a:r>
            <a:br>
              <a:rPr sz="4400"/>
            </a:br>
            <a:endParaRPr b="0" lang="en-US" sz="4400" spc="-1" strike="noStrike">
              <a:solidFill>
                <a:schemeClr val="dk1"/>
              </a:solidFill>
              <a:latin typeface="Arial"/>
            </a:endParaRPr>
          </a:p>
        </p:txBody>
      </p:sp>
      <p:sp>
        <p:nvSpPr>
          <p:cNvPr id="289" name="Rounded Rectangle 2"/>
          <p:cNvSpPr/>
          <p:nvPr/>
        </p:nvSpPr>
        <p:spPr>
          <a:xfrm>
            <a:off x="4387320" y="1161000"/>
            <a:ext cx="3524040" cy="1028880"/>
          </a:xfrm>
          <a:prstGeom prst="roundRect">
            <a:avLst>
              <a:gd name="adj" fmla="val 16667"/>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Detection, Identification, and Classification Algorithms</a:t>
            </a:r>
            <a:endParaRPr b="0" lang="en-US" sz="1800" spc="-1" strike="noStrike">
              <a:solidFill>
                <a:srgbClr val="000000"/>
              </a:solidFill>
              <a:latin typeface="Arial"/>
            </a:endParaRPr>
          </a:p>
        </p:txBody>
      </p:sp>
      <p:sp>
        <p:nvSpPr>
          <p:cNvPr id="290" name="Rectangle 9"/>
          <p:cNvSpPr/>
          <p:nvPr/>
        </p:nvSpPr>
        <p:spPr>
          <a:xfrm>
            <a:off x="2023200" y="2089440"/>
            <a:ext cx="176868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Physical Models</a:t>
            </a:r>
            <a:endParaRPr b="0" lang="en-US" sz="1800" spc="-1" strike="noStrike">
              <a:solidFill>
                <a:srgbClr val="000000"/>
              </a:solidFill>
              <a:latin typeface="Arial"/>
            </a:endParaRPr>
          </a:p>
        </p:txBody>
      </p:sp>
      <p:sp>
        <p:nvSpPr>
          <p:cNvPr id="291" name="Rectangle 10"/>
          <p:cNvSpPr/>
          <p:nvPr/>
        </p:nvSpPr>
        <p:spPr>
          <a:xfrm>
            <a:off x="4850640" y="2533680"/>
            <a:ext cx="258804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Feature Based Inference Techniques</a:t>
            </a:r>
            <a:endParaRPr b="0" lang="en-US" sz="1800" spc="-1" strike="noStrike">
              <a:solidFill>
                <a:srgbClr val="000000"/>
              </a:solidFill>
              <a:latin typeface="Arial"/>
            </a:endParaRPr>
          </a:p>
        </p:txBody>
      </p:sp>
      <p:sp>
        <p:nvSpPr>
          <p:cNvPr id="292" name="Rectangle 11"/>
          <p:cNvSpPr/>
          <p:nvPr/>
        </p:nvSpPr>
        <p:spPr>
          <a:xfrm>
            <a:off x="8603280" y="2089440"/>
            <a:ext cx="1768680" cy="1199520"/>
          </a:xfrm>
          <a:prstGeom prst="rect">
            <a:avLst/>
          </a:prstGeom>
          <a:solidFill>
            <a:schemeClr val="tx1">
              <a:lumMod val="50000"/>
              <a:lumOff val="50000"/>
            </a:schemeClr>
          </a:solidFill>
          <a:ln w="9525">
            <a:solidFill>
              <a:srgbClr val="e7e6e6"/>
            </a:solidFill>
            <a:round/>
          </a:ln>
        </p:spPr>
        <p:style>
          <a:lnRef idx="0"/>
          <a:fillRef idx="0"/>
          <a:effectRef idx="0"/>
          <a:fontRef idx="minor"/>
        </p:style>
        <p:txBody>
          <a:bodyPr numCol="1" spcCol="0" lIns="90000" rIns="90000" tIns="45000" bIns="45000" anchor="ctr">
            <a:normAutofit/>
          </a:bodyPr>
          <a:p>
            <a:pPr algn="ctr" defTabSz="914400">
              <a:lnSpc>
                <a:spcPct val="100000"/>
              </a:lnSpc>
            </a:pPr>
            <a:r>
              <a:rPr b="0" lang="en-US" sz="1800" spc="-1" strike="noStrike">
                <a:solidFill>
                  <a:srgbClr val="e7e6e6"/>
                </a:solidFill>
                <a:latin typeface="Calibri"/>
                <a:ea typeface="DejaVu Sans"/>
              </a:rPr>
              <a:t>Cognitive Rule Based Models</a:t>
            </a:r>
            <a:endParaRPr b="0" lang="en-US" sz="1800" spc="-1" strike="noStrike">
              <a:solidFill>
                <a:srgbClr val="000000"/>
              </a:solidFill>
              <a:latin typeface="Arial"/>
            </a:endParaRPr>
          </a:p>
        </p:txBody>
      </p:sp>
      <p:sp>
        <p:nvSpPr>
          <p:cNvPr id="293" name="TextBox 12"/>
          <p:cNvSpPr/>
          <p:nvPr/>
        </p:nvSpPr>
        <p:spPr>
          <a:xfrm>
            <a:off x="1796400" y="3627000"/>
            <a:ext cx="1682640" cy="1461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rgbClr val="000000"/>
                </a:solidFill>
                <a:latin typeface="Calibri"/>
                <a:ea typeface="DejaVu Sans"/>
              </a:rPr>
              <a:t>Simulation</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Estimation</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Kalman Filtering</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Least Squares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Maximum Likelihood</a:t>
            </a:r>
            <a:endParaRPr b="0" lang="en-US" sz="12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Syntactic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Image Algebra</a:t>
            </a:r>
            <a:endParaRPr b="0" lang="en-US" sz="1200" spc="-1" strike="noStrike">
              <a:solidFill>
                <a:srgbClr val="000000"/>
              </a:solidFill>
              <a:latin typeface="Arial"/>
            </a:endParaRPr>
          </a:p>
        </p:txBody>
      </p:sp>
      <p:sp>
        <p:nvSpPr>
          <p:cNvPr id="294" name="TextBox 13"/>
          <p:cNvSpPr/>
          <p:nvPr/>
        </p:nvSpPr>
        <p:spPr>
          <a:xfrm>
            <a:off x="8518320" y="3651840"/>
            <a:ext cx="1529640" cy="11570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rgbClr val="000000"/>
                </a:solidFill>
                <a:latin typeface="Calibri"/>
                <a:ea typeface="DejaVu Sans"/>
              </a:rPr>
              <a:t>Expert Systems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Logical Templates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Knowledge Based </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Systems (Graphs)</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Fuzzy Set Theory</a:t>
            </a:r>
            <a:endParaRPr b="0" lang="en-US" sz="1400" spc="-1" strike="noStrike">
              <a:solidFill>
                <a:srgbClr val="000000"/>
              </a:solidFill>
              <a:latin typeface="Arial"/>
            </a:endParaRPr>
          </a:p>
        </p:txBody>
      </p:sp>
      <p:sp>
        <p:nvSpPr>
          <p:cNvPr id="295" name="TextBox 14"/>
          <p:cNvSpPr/>
          <p:nvPr/>
        </p:nvSpPr>
        <p:spPr>
          <a:xfrm>
            <a:off x="4480920" y="3933360"/>
            <a:ext cx="2048400" cy="2040480"/>
          </a:xfrm>
          <a:prstGeom prst="rect">
            <a:avLst/>
          </a:prstGeom>
          <a:solidFill>
            <a:schemeClr val="bg1"/>
          </a:solidFill>
          <a:ln w="19050">
            <a:noFill/>
          </a:ln>
        </p:spPr>
        <p:style>
          <a:lnRef idx="0"/>
          <a:fillRef idx="0"/>
          <a:effectRef idx="0"/>
          <a:fontRef idx="minor"/>
        </p:style>
        <p:txBody>
          <a:bodyPr lIns="90000" rIns="90000" tIns="45000" bIns="45000" anchor="t">
            <a:spAutoFit/>
          </a:bodyPr>
          <a:p>
            <a:pPr defTabSz="914400">
              <a:lnSpc>
                <a:spcPct val="100000"/>
              </a:lnSpc>
            </a:pPr>
            <a:r>
              <a:rPr b="1" lang="en-US" sz="1600" spc="-1" strike="noStrike" u="sng">
                <a:solidFill>
                  <a:srgbClr val="000000"/>
                </a:solidFill>
                <a:highlight>
                  <a:srgbClr val="ffff00"/>
                </a:highlight>
                <a:uFillTx/>
                <a:latin typeface="Calibri"/>
                <a:ea typeface="DejaVu Sans"/>
              </a:rPr>
              <a:t>Supervised</a:t>
            </a:r>
            <a:endParaRPr b="0" lang="en-US" sz="16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Parametric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Classical Inference</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Bayesian</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Dempster-Schafer</a:t>
            </a:r>
            <a:endParaRPr b="0" lang="en-US" sz="1200" spc="-1" strike="noStrike">
              <a:solidFill>
                <a:srgbClr val="000000"/>
              </a:solidFill>
              <a:latin typeface="Arial"/>
            </a:endParaRPr>
          </a:p>
          <a:p>
            <a:pPr defTabSz="914400">
              <a:lnSpc>
                <a:spcPct val="100000"/>
              </a:lnSpc>
            </a:pPr>
            <a:r>
              <a:rPr b="1" lang="en-US" sz="1400" spc="-1" strike="noStrike">
                <a:solidFill>
                  <a:srgbClr val="000000"/>
                </a:solidFill>
                <a:highlight>
                  <a:srgbClr val="ffff00"/>
                </a:highlight>
                <a:latin typeface="Calibri"/>
                <a:ea typeface="DejaVu Sans"/>
              </a:rPr>
              <a:t>Non-Parametric</a:t>
            </a:r>
            <a:endParaRPr b="0" lang="en-US" sz="14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Templates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highlight>
                  <a:srgbClr val="ffff00"/>
                </a:highlight>
                <a:latin typeface="Calibri"/>
                <a:ea typeface="DejaVu Sans"/>
              </a:rPr>
              <a:t>Neural Networks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Support Vector Machines</a:t>
            </a:r>
            <a:endParaRPr b="0" lang="en-US" sz="1200" spc="-1" strike="noStrike">
              <a:solidFill>
                <a:srgbClr val="000000"/>
              </a:solidFill>
              <a:latin typeface="Arial"/>
            </a:endParaRPr>
          </a:p>
          <a:p>
            <a:pPr marL="171360" defTabSz="914400">
              <a:lnSpc>
                <a:spcPct val="100000"/>
              </a:lnSpc>
            </a:pPr>
            <a:r>
              <a:rPr b="1" lang="en-US" sz="1200" spc="-1" strike="noStrike">
                <a:solidFill>
                  <a:srgbClr val="000000"/>
                </a:solidFill>
                <a:latin typeface="Calibri"/>
                <a:ea typeface="DejaVu Sans"/>
              </a:rPr>
              <a:t>Genetic Algorithms</a:t>
            </a:r>
            <a:endParaRPr b="0" lang="en-US" sz="1200" spc="-1" strike="noStrike">
              <a:solidFill>
                <a:srgbClr val="000000"/>
              </a:solidFill>
              <a:latin typeface="Arial"/>
            </a:endParaRPr>
          </a:p>
        </p:txBody>
      </p:sp>
      <p:sp>
        <p:nvSpPr>
          <p:cNvPr id="296" name="TextBox 15"/>
          <p:cNvSpPr/>
          <p:nvPr/>
        </p:nvSpPr>
        <p:spPr>
          <a:xfrm>
            <a:off x="6768720" y="3928680"/>
            <a:ext cx="1555920" cy="14007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u="sng">
                <a:solidFill>
                  <a:srgbClr val="000000"/>
                </a:solidFill>
                <a:uFillTx/>
                <a:latin typeface="Calibri"/>
                <a:ea typeface="DejaVu Sans"/>
              </a:rPr>
              <a:t>Unsupervised</a:t>
            </a:r>
            <a:endParaRPr b="0" lang="en-US" sz="16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Clustering</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Voting Methods</a:t>
            </a:r>
            <a:br>
              <a:rPr sz="1400"/>
            </a:br>
            <a:r>
              <a:rPr b="1" lang="en-US" sz="1400" spc="-1" strike="noStrike">
                <a:solidFill>
                  <a:srgbClr val="000000"/>
                </a:solidFill>
                <a:latin typeface="Calibri"/>
                <a:ea typeface="DejaVu Sans"/>
              </a:rPr>
              <a:t>Figures of Merit</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Correlation</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Thresholding Logic</a:t>
            </a:r>
            <a:endParaRPr b="0" lang="en-US" sz="1400" spc="-1" strike="noStrike">
              <a:solidFill>
                <a:srgbClr val="000000"/>
              </a:solidFill>
              <a:latin typeface="Arial"/>
            </a:endParaRPr>
          </a:p>
        </p:txBody>
      </p:sp>
      <p:cxnSp>
        <p:nvCxnSpPr>
          <p:cNvPr id="297" name="Straight Arrow Connector 16"/>
          <p:cNvCxnSpPr>
            <a:stCxn id="289" idx="1"/>
            <a:endCxn id="290" idx="0"/>
          </p:cNvCxnSpPr>
          <p:nvPr/>
        </p:nvCxnSpPr>
        <p:spPr>
          <a:xfrm flipH="1">
            <a:off x="2907360" y="1675440"/>
            <a:ext cx="1480320" cy="414360"/>
          </a:xfrm>
          <a:prstGeom prst="straightConnector1">
            <a:avLst/>
          </a:prstGeom>
          <a:ln w="19050">
            <a:solidFill>
              <a:srgbClr val="000000"/>
            </a:solidFill>
            <a:round/>
            <a:tailEnd len="med" type="arrow" w="med"/>
          </a:ln>
        </p:spPr>
      </p:cxnSp>
      <p:cxnSp>
        <p:nvCxnSpPr>
          <p:cNvPr id="298" name="Straight Arrow Connector 17"/>
          <p:cNvCxnSpPr>
            <a:stCxn id="289" idx="3"/>
            <a:endCxn id="292" idx="0"/>
          </p:cNvCxnSpPr>
          <p:nvPr/>
        </p:nvCxnSpPr>
        <p:spPr>
          <a:xfrm>
            <a:off x="7911360" y="1675440"/>
            <a:ext cx="1576440" cy="414360"/>
          </a:xfrm>
          <a:prstGeom prst="straightConnector1">
            <a:avLst/>
          </a:prstGeom>
          <a:ln w="19050">
            <a:solidFill>
              <a:srgbClr val="000000"/>
            </a:solidFill>
            <a:round/>
            <a:tailEnd len="med" type="arrow" w="med"/>
          </a:ln>
        </p:spPr>
      </p:cxnSp>
      <p:cxnSp>
        <p:nvCxnSpPr>
          <p:cNvPr id="299" name="Straight Arrow Connector 18"/>
          <p:cNvCxnSpPr>
            <a:stCxn id="289" idx="2"/>
            <a:endCxn id="291" idx="0"/>
          </p:cNvCxnSpPr>
          <p:nvPr/>
        </p:nvCxnSpPr>
        <p:spPr>
          <a:xfrm flipH="1">
            <a:off x="6144480" y="2189880"/>
            <a:ext cx="5040" cy="344160"/>
          </a:xfrm>
          <a:prstGeom prst="straightConnector1">
            <a:avLst/>
          </a:prstGeom>
          <a:ln w="19050">
            <a:solidFill>
              <a:srgbClr val="000000"/>
            </a:solidFill>
            <a:round/>
            <a:tailEnd len="med" type="arrow" w="med"/>
          </a:ln>
        </p:spPr>
      </p:cxnSp>
      <p:cxnSp>
        <p:nvCxnSpPr>
          <p:cNvPr id="300" name="Straight Connector 19"/>
          <p:cNvCxnSpPr/>
          <p:nvPr/>
        </p:nvCxnSpPr>
        <p:spPr>
          <a:xfrm>
            <a:off x="1630800" y="2689200"/>
            <a:ext cx="720" cy="2225160"/>
          </a:xfrm>
          <a:prstGeom prst="straightConnector1">
            <a:avLst/>
          </a:prstGeom>
          <a:ln w="19050">
            <a:solidFill>
              <a:srgbClr val="000000"/>
            </a:solidFill>
            <a:round/>
          </a:ln>
        </p:spPr>
      </p:cxnSp>
      <p:cxnSp>
        <p:nvCxnSpPr>
          <p:cNvPr id="301" name="Straight Connector 20"/>
          <p:cNvCxnSpPr/>
          <p:nvPr/>
        </p:nvCxnSpPr>
        <p:spPr>
          <a:xfrm>
            <a:off x="4386960" y="3858120"/>
            <a:ext cx="720" cy="1210680"/>
          </a:xfrm>
          <a:prstGeom prst="straightConnector1">
            <a:avLst/>
          </a:prstGeom>
          <a:ln w="19050">
            <a:solidFill>
              <a:srgbClr val="000000"/>
            </a:solidFill>
            <a:round/>
          </a:ln>
        </p:spPr>
      </p:cxnSp>
      <p:cxnSp>
        <p:nvCxnSpPr>
          <p:cNvPr id="302" name="Straight Connector 21"/>
          <p:cNvCxnSpPr/>
          <p:nvPr/>
        </p:nvCxnSpPr>
        <p:spPr>
          <a:xfrm flipH="1">
            <a:off x="6629400" y="3858120"/>
            <a:ext cx="12600" cy="1332000"/>
          </a:xfrm>
          <a:prstGeom prst="straightConnector1">
            <a:avLst/>
          </a:prstGeom>
          <a:ln w="19050">
            <a:solidFill>
              <a:srgbClr val="000000"/>
            </a:solidFill>
            <a:round/>
          </a:ln>
        </p:spPr>
      </p:cxnSp>
      <p:cxnSp>
        <p:nvCxnSpPr>
          <p:cNvPr id="303" name="Straight Connector 22"/>
          <p:cNvCxnSpPr/>
          <p:nvPr/>
        </p:nvCxnSpPr>
        <p:spPr>
          <a:xfrm>
            <a:off x="8408520" y="2689200"/>
            <a:ext cx="12600" cy="1994400"/>
          </a:xfrm>
          <a:prstGeom prst="straightConnector1">
            <a:avLst/>
          </a:prstGeom>
          <a:ln w="19050">
            <a:solidFill>
              <a:srgbClr val="000000"/>
            </a:solidFill>
            <a:round/>
          </a:ln>
        </p:spPr>
      </p:cxnSp>
      <p:cxnSp>
        <p:nvCxnSpPr>
          <p:cNvPr id="304" name="Straight Connector 23"/>
          <p:cNvCxnSpPr/>
          <p:nvPr/>
        </p:nvCxnSpPr>
        <p:spPr>
          <a:xfrm>
            <a:off x="4386960" y="4298400"/>
            <a:ext cx="130680" cy="720"/>
          </a:xfrm>
          <a:prstGeom prst="straightConnector1">
            <a:avLst/>
          </a:prstGeom>
          <a:ln w="19050">
            <a:solidFill>
              <a:srgbClr val="000000"/>
            </a:solidFill>
            <a:round/>
          </a:ln>
        </p:spPr>
      </p:cxnSp>
      <p:cxnSp>
        <p:nvCxnSpPr>
          <p:cNvPr id="305" name="Straight Connector 24"/>
          <p:cNvCxnSpPr/>
          <p:nvPr/>
        </p:nvCxnSpPr>
        <p:spPr>
          <a:xfrm>
            <a:off x="4385160" y="5068080"/>
            <a:ext cx="130680" cy="720"/>
          </a:xfrm>
          <a:prstGeom prst="straightConnector1">
            <a:avLst/>
          </a:prstGeom>
          <a:ln w="19050">
            <a:solidFill>
              <a:srgbClr val="000000"/>
            </a:solidFill>
            <a:round/>
          </a:ln>
        </p:spPr>
      </p:cxnSp>
      <p:cxnSp>
        <p:nvCxnSpPr>
          <p:cNvPr id="306" name="Straight Connector 25"/>
          <p:cNvCxnSpPr/>
          <p:nvPr/>
        </p:nvCxnSpPr>
        <p:spPr>
          <a:xfrm>
            <a:off x="4386960" y="3858120"/>
            <a:ext cx="3657240" cy="720"/>
          </a:xfrm>
          <a:prstGeom prst="straightConnector1">
            <a:avLst/>
          </a:prstGeom>
          <a:ln w="19050">
            <a:solidFill>
              <a:srgbClr val="000000"/>
            </a:solidFill>
            <a:round/>
          </a:ln>
        </p:spPr>
      </p:cxnSp>
      <p:cxnSp>
        <p:nvCxnSpPr>
          <p:cNvPr id="307" name="Straight Connector 26"/>
          <p:cNvCxnSpPr/>
          <p:nvPr/>
        </p:nvCxnSpPr>
        <p:spPr>
          <a:xfrm>
            <a:off x="1630800" y="2671920"/>
            <a:ext cx="391680" cy="720"/>
          </a:xfrm>
          <a:prstGeom prst="straightConnector1">
            <a:avLst/>
          </a:prstGeom>
          <a:ln w="19050">
            <a:solidFill>
              <a:srgbClr val="000000"/>
            </a:solidFill>
            <a:round/>
          </a:ln>
        </p:spPr>
      </p:cxnSp>
      <p:cxnSp>
        <p:nvCxnSpPr>
          <p:cNvPr id="308" name="Straight Connector 27"/>
          <p:cNvCxnSpPr/>
          <p:nvPr/>
        </p:nvCxnSpPr>
        <p:spPr>
          <a:xfrm>
            <a:off x="1630800" y="4913640"/>
            <a:ext cx="184320" cy="720"/>
          </a:xfrm>
          <a:prstGeom prst="straightConnector1">
            <a:avLst/>
          </a:prstGeom>
          <a:ln w="19050">
            <a:solidFill>
              <a:srgbClr val="000000"/>
            </a:solidFill>
            <a:round/>
          </a:ln>
        </p:spPr>
      </p:cxnSp>
      <p:cxnSp>
        <p:nvCxnSpPr>
          <p:cNvPr id="309" name="Straight Connector 28"/>
          <p:cNvCxnSpPr/>
          <p:nvPr/>
        </p:nvCxnSpPr>
        <p:spPr>
          <a:xfrm>
            <a:off x="1640520" y="4068720"/>
            <a:ext cx="184320" cy="720"/>
          </a:xfrm>
          <a:prstGeom prst="straightConnector1">
            <a:avLst/>
          </a:prstGeom>
          <a:ln w="19050">
            <a:solidFill>
              <a:srgbClr val="000000"/>
            </a:solidFill>
            <a:round/>
          </a:ln>
        </p:spPr>
      </p:cxnSp>
      <p:cxnSp>
        <p:nvCxnSpPr>
          <p:cNvPr id="310" name="Straight Connector 29"/>
          <p:cNvCxnSpPr/>
          <p:nvPr/>
        </p:nvCxnSpPr>
        <p:spPr>
          <a:xfrm>
            <a:off x="1638720" y="3817440"/>
            <a:ext cx="184320" cy="720"/>
          </a:xfrm>
          <a:prstGeom prst="straightConnector1">
            <a:avLst/>
          </a:prstGeom>
          <a:ln w="19050">
            <a:solidFill>
              <a:srgbClr val="000000"/>
            </a:solidFill>
            <a:round/>
          </a:ln>
        </p:spPr>
      </p:cxnSp>
      <p:cxnSp>
        <p:nvCxnSpPr>
          <p:cNvPr id="311" name="Straight Connector 30"/>
          <p:cNvCxnSpPr/>
          <p:nvPr/>
        </p:nvCxnSpPr>
        <p:spPr>
          <a:xfrm>
            <a:off x="6641280" y="4330440"/>
            <a:ext cx="130680" cy="720"/>
          </a:xfrm>
          <a:prstGeom prst="straightConnector1">
            <a:avLst/>
          </a:prstGeom>
          <a:ln w="19050">
            <a:solidFill>
              <a:srgbClr val="000000"/>
            </a:solidFill>
            <a:round/>
          </a:ln>
        </p:spPr>
      </p:cxnSp>
      <p:cxnSp>
        <p:nvCxnSpPr>
          <p:cNvPr id="312" name="Straight Connector 31"/>
          <p:cNvCxnSpPr/>
          <p:nvPr/>
        </p:nvCxnSpPr>
        <p:spPr>
          <a:xfrm>
            <a:off x="6639480" y="4541040"/>
            <a:ext cx="130680" cy="720"/>
          </a:xfrm>
          <a:prstGeom prst="straightConnector1">
            <a:avLst/>
          </a:prstGeom>
          <a:ln w="19050">
            <a:solidFill>
              <a:srgbClr val="000000"/>
            </a:solidFill>
            <a:round/>
          </a:ln>
        </p:spPr>
      </p:cxnSp>
      <p:cxnSp>
        <p:nvCxnSpPr>
          <p:cNvPr id="313" name="Straight Connector 32"/>
          <p:cNvCxnSpPr/>
          <p:nvPr/>
        </p:nvCxnSpPr>
        <p:spPr>
          <a:xfrm>
            <a:off x="6637320" y="5189400"/>
            <a:ext cx="130680" cy="720"/>
          </a:xfrm>
          <a:prstGeom prst="straightConnector1">
            <a:avLst/>
          </a:prstGeom>
          <a:ln w="19050">
            <a:solidFill>
              <a:srgbClr val="000000"/>
            </a:solidFill>
            <a:round/>
          </a:ln>
        </p:spPr>
      </p:cxnSp>
      <p:cxnSp>
        <p:nvCxnSpPr>
          <p:cNvPr id="314" name="Straight Connector 33"/>
          <p:cNvCxnSpPr/>
          <p:nvPr/>
        </p:nvCxnSpPr>
        <p:spPr>
          <a:xfrm>
            <a:off x="6637320" y="4760640"/>
            <a:ext cx="130680" cy="720"/>
          </a:xfrm>
          <a:prstGeom prst="straightConnector1">
            <a:avLst/>
          </a:prstGeom>
          <a:ln w="19050">
            <a:solidFill>
              <a:srgbClr val="000000"/>
            </a:solidFill>
            <a:round/>
          </a:ln>
        </p:spPr>
      </p:cxnSp>
      <p:cxnSp>
        <p:nvCxnSpPr>
          <p:cNvPr id="315" name="Straight Connector 34"/>
          <p:cNvCxnSpPr/>
          <p:nvPr/>
        </p:nvCxnSpPr>
        <p:spPr>
          <a:xfrm>
            <a:off x="6637320" y="4977000"/>
            <a:ext cx="130680" cy="720"/>
          </a:xfrm>
          <a:prstGeom prst="straightConnector1">
            <a:avLst/>
          </a:prstGeom>
          <a:ln w="19050">
            <a:solidFill>
              <a:srgbClr val="000000"/>
            </a:solidFill>
            <a:round/>
          </a:ln>
        </p:spPr>
      </p:cxnSp>
      <p:cxnSp>
        <p:nvCxnSpPr>
          <p:cNvPr id="316" name="Straight Connector 35"/>
          <p:cNvCxnSpPr/>
          <p:nvPr/>
        </p:nvCxnSpPr>
        <p:spPr>
          <a:xfrm>
            <a:off x="8422560" y="3817440"/>
            <a:ext cx="130680" cy="720"/>
          </a:xfrm>
          <a:prstGeom prst="straightConnector1">
            <a:avLst/>
          </a:prstGeom>
          <a:ln w="19050">
            <a:solidFill>
              <a:srgbClr val="000000"/>
            </a:solidFill>
            <a:round/>
          </a:ln>
        </p:spPr>
      </p:cxnSp>
      <p:cxnSp>
        <p:nvCxnSpPr>
          <p:cNvPr id="317" name="Straight Connector 36"/>
          <p:cNvCxnSpPr/>
          <p:nvPr/>
        </p:nvCxnSpPr>
        <p:spPr>
          <a:xfrm>
            <a:off x="8420400" y="4013280"/>
            <a:ext cx="130680" cy="720"/>
          </a:xfrm>
          <a:prstGeom prst="straightConnector1">
            <a:avLst/>
          </a:prstGeom>
          <a:ln w="19050">
            <a:solidFill>
              <a:srgbClr val="000000"/>
            </a:solidFill>
            <a:round/>
          </a:ln>
        </p:spPr>
      </p:cxnSp>
      <p:cxnSp>
        <p:nvCxnSpPr>
          <p:cNvPr id="318" name="Straight Connector 37"/>
          <p:cNvCxnSpPr/>
          <p:nvPr/>
        </p:nvCxnSpPr>
        <p:spPr>
          <a:xfrm>
            <a:off x="8408520" y="4240800"/>
            <a:ext cx="130680" cy="720"/>
          </a:xfrm>
          <a:prstGeom prst="straightConnector1">
            <a:avLst/>
          </a:prstGeom>
          <a:ln w="19050">
            <a:solidFill>
              <a:srgbClr val="000000"/>
            </a:solidFill>
            <a:round/>
          </a:ln>
        </p:spPr>
      </p:cxnSp>
      <p:cxnSp>
        <p:nvCxnSpPr>
          <p:cNvPr id="319" name="Straight Connector 38"/>
          <p:cNvCxnSpPr>
            <a:stCxn id="292" idx="1"/>
          </p:cNvCxnSpPr>
          <p:nvPr/>
        </p:nvCxnSpPr>
        <p:spPr>
          <a:xfrm flipH="1">
            <a:off x="8408520" y="2689200"/>
            <a:ext cx="195120" cy="720"/>
          </a:xfrm>
          <a:prstGeom prst="straightConnector1">
            <a:avLst/>
          </a:prstGeom>
          <a:ln w="19050">
            <a:solidFill>
              <a:srgbClr val="000000"/>
            </a:solidFill>
            <a:round/>
          </a:ln>
        </p:spPr>
      </p:cxnSp>
      <p:cxnSp>
        <p:nvCxnSpPr>
          <p:cNvPr id="320" name="Straight Connector 39"/>
          <p:cNvCxnSpPr>
            <a:stCxn id="291" idx="2"/>
          </p:cNvCxnSpPr>
          <p:nvPr/>
        </p:nvCxnSpPr>
        <p:spPr>
          <a:xfrm>
            <a:off x="6144480" y="3733200"/>
            <a:ext cx="1080" cy="125640"/>
          </a:xfrm>
          <a:prstGeom prst="straightConnector1">
            <a:avLst/>
          </a:prstGeom>
          <a:ln w="19050">
            <a:solidFill>
              <a:srgbClr val="000000"/>
            </a:solidFill>
            <a:round/>
          </a:ln>
        </p:spPr>
      </p:cxnSp>
      <p:cxnSp>
        <p:nvCxnSpPr>
          <p:cNvPr id="321" name="Straight Connector 40"/>
          <p:cNvCxnSpPr/>
          <p:nvPr/>
        </p:nvCxnSpPr>
        <p:spPr>
          <a:xfrm>
            <a:off x="8424000" y="4676040"/>
            <a:ext cx="130680" cy="720"/>
          </a:xfrm>
          <a:prstGeom prst="straightConnector1">
            <a:avLst/>
          </a:prstGeom>
          <a:ln w="19050">
            <a:solidFill>
              <a:srgbClr val="000000"/>
            </a:solidFill>
            <a:round/>
          </a:ln>
        </p:spPr>
      </p:cxnSp>
      <p:pic>
        <p:nvPicPr>
          <p:cNvPr id="322" name="Picture 2" descr="A picture containing diagram&#10;&#10;Description automatically generated"/>
          <p:cNvPicPr/>
          <p:nvPr/>
        </p:nvPicPr>
        <p:blipFill>
          <a:blip r:embed="rId1"/>
          <a:stretch/>
        </p:blipFill>
        <p:spPr>
          <a:xfrm>
            <a:off x="750960" y="3189240"/>
            <a:ext cx="10602000" cy="1599840"/>
          </a:xfrm>
          <a:prstGeom prst="rect">
            <a:avLst/>
          </a:prstGeom>
          <a:ln cap="sq" w="228600">
            <a:solidFill>
              <a:srgbClr val="000000"/>
            </a:solidFill>
            <a:miter/>
          </a:ln>
          <a:effectLst>
            <a:innerShdw blurRad="76200">
              <a:srgbClr val="000000"/>
            </a:innerShdw>
          </a:effectLst>
        </p:spPr>
      </p:pic>
      <p:sp>
        <p:nvSpPr>
          <p:cNvPr id="3" name="PlaceHolder 2"/>
          <p:cNvSpPr>
            <a:spLocks noGrp="1"/>
          </p:cNvSpPr>
          <p:nvPr>
            <p:ph type="sldNum" idx="8"/>
          </p:nvPr>
        </p:nvSpPr>
        <p:spPr/>
        <p:txBody>
          <a:bodyPr/>
          <a:p>
            <a:fld id="{EC09C989-82D4-4396-A6AE-2C748579679E}" type="slidenum">
              <a:t>11</a:t>
            </a:fld>
          </a:p>
        </p:txBody>
      </p:sp>
    </p:spTree>
  </p:cSld>
  <p:transition>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Picture 5" descr=""/>
          <p:cNvPicPr/>
          <p:nvPr/>
        </p:nvPicPr>
        <p:blipFill>
          <a:blip r:embed="rId1"/>
          <a:stretch/>
        </p:blipFill>
        <p:spPr>
          <a:xfrm>
            <a:off x="975600" y="758520"/>
            <a:ext cx="10643400" cy="5343480"/>
          </a:xfrm>
          <a:prstGeom prst="rect">
            <a:avLst/>
          </a:prstGeom>
          <a:ln w="0">
            <a:noFill/>
          </a:ln>
        </p:spPr>
      </p:pic>
      <p:sp>
        <p:nvSpPr>
          <p:cNvPr id="324" name="PlaceHolder 1"/>
          <p:cNvSpPr>
            <a:spLocks noGrp="1"/>
          </p:cNvSpPr>
          <p:nvPr>
            <p:ph type="title"/>
          </p:nvPr>
        </p:nvSpPr>
        <p:spPr>
          <a:xfrm>
            <a:off x="173520" y="-2386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How it all started?</a:t>
            </a:r>
            <a:endParaRPr b="0" lang="en-US" sz="4400" spc="-1" strike="noStrike">
              <a:solidFill>
                <a:schemeClr val="dk1"/>
              </a:solidFill>
              <a:latin typeface="Arial"/>
            </a:endParaRPr>
          </a:p>
        </p:txBody>
      </p:sp>
      <p:sp>
        <p:nvSpPr>
          <p:cNvPr id="3" name="PlaceHolder 2"/>
          <p:cNvSpPr>
            <a:spLocks noGrp="1"/>
          </p:cNvSpPr>
          <p:nvPr>
            <p:ph type="sldNum" idx="8"/>
          </p:nvPr>
        </p:nvSpPr>
        <p:spPr/>
        <p:txBody>
          <a:bodyPr/>
          <a:p>
            <a:fld id="{8182BE5F-014F-40DA-BF4E-DCADBEFE9F25}" type="slidenum">
              <a:t>12</a:t>
            </a:fld>
          </a:p>
        </p:txBody>
      </p:sp>
    </p:spTree>
  </p:cSld>
  <p:transition>
    <p:fade/>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5" name="Picture 5" descr=""/>
          <p:cNvPicPr/>
          <p:nvPr/>
        </p:nvPicPr>
        <p:blipFill>
          <a:blip r:embed="rId1"/>
          <a:stretch/>
        </p:blipFill>
        <p:spPr>
          <a:xfrm>
            <a:off x="975600" y="758520"/>
            <a:ext cx="10643400" cy="5596920"/>
          </a:xfrm>
          <a:prstGeom prst="rect">
            <a:avLst/>
          </a:prstGeom>
          <a:ln w="0">
            <a:noFill/>
          </a:ln>
        </p:spPr>
      </p:pic>
      <p:sp>
        <p:nvSpPr>
          <p:cNvPr id="326" name="PlaceHolder 1"/>
          <p:cNvSpPr>
            <a:spLocks noGrp="1"/>
          </p:cNvSpPr>
          <p:nvPr>
            <p:ph type="title"/>
          </p:nvPr>
        </p:nvSpPr>
        <p:spPr>
          <a:xfrm>
            <a:off x="173520" y="-2386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How it all started?</a:t>
            </a:r>
            <a:endParaRPr b="0" lang="en-US" sz="4400" spc="-1" strike="noStrike">
              <a:solidFill>
                <a:schemeClr val="dk1"/>
              </a:solidFill>
              <a:latin typeface="Arial"/>
            </a:endParaRPr>
          </a:p>
        </p:txBody>
      </p:sp>
      <p:sp>
        <p:nvSpPr>
          <p:cNvPr id="327" name="Freeform: Shape 14"/>
          <p:cNvSpPr/>
          <p:nvPr/>
        </p:nvSpPr>
        <p:spPr>
          <a:xfrm>
            <a:off x="365760" y="1102320"/>
            <a:ext cx="1678320" cy="4800600"/>
          </a:xfrm>
          <a:custGeom>
            <a:avLst/>
            <a:gdLst>
              <a:gd name="textAreaLeft" fmla="*/ 0 w 1678320"/>
              <a:gd name="textAreaRight" fmla="*/ 1679040 w 1678320"/>
              <a:gd name="textAreaTop" fmla="*/ 0 h 4800600"/>
              <a:gd name="textAreaBottom" fmla="*/ 4801320 h 4800600"/>
            </a:gdLst>
            <a:ahLst/>
            <a:rect l="textAreaLeft" t="textAreaTop" r="textAreaRight" b="textAreaBottom"/>
            <a:pathLst>
              <a:path w="1678865" h="4801469">
                <a:moveTo>
                  <a:pt x="1678865" y="4539346"/>
                </a:moveTo>
                <a:cubicBezTo>
                  <a:pt x="1051293" y="4788793"/>
                  <a:pt x="423722" y="5038241"/>
                  <a:pt x="169243" y="4384071"/>
                </a:cubicBezTo>
                <a:cubicBezTo>
                  <a:pt x="-85236" y="3729901"/>
                  <a:pt x="-20538" y="1333196"/>
                  <a:pt x="151990" y="614328"/>
                </a:cubicBezTo>
                <a:cubicBezTo>
                  <a:pt x="324518" y="-104540"/>
                  <a:pt x="617815" y="-34092"/>
                  <a:pt x="1057763" y="53610"/>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28" name="Flowchart: Extract 15"/>
          <p:cNvSpPr/>
          <p:nvPr/>
        </p:nvSpPr>
        <p:spPr>
          <a:xfrm rot="6217800">
            <a:off x="1388880" y="1099080"/>
            <a:ext cx="189000" cy="16200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6360" bIns="3636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29" name="Freeform: Shape 16"/>
          <p:cNvSpPr/>
          <p:nvPr/>
        </p:nvSpPr>
        <p:spPr>
          <a:xfrm>
            <a:off x="2370600" y="1152360"/>
            <a:ext cx="385560" cy="90000"/>
          </a:xfrm>
          <a:custGeom>
            <a:avLst/>
            <a:gdLst>
              <a:gd name="textAreaLeft" fmla="*/ 0 w 385560"/>
              <a:gd name="textAreaRight" fmla="*/ 386280 w 385560"/>
              <a:gd name="textAreaTop" fmla="*/ 0 h 90000"/>
              <a:gd name="textAreaBottom" fmla="*/ 90720 h 90000"/>
            </a:gdLst>
            <a:ahLst/>
            <a:rect l="textAreaLeft" t="textAreaTop" r="textAreaRight" b="textAreaBottom"/>
            <a:pathLst>
              <a:path w="386252" h="90728">
                <a:moveTo>
                  <a:pt x="0" y="1917"/>
                </a:moveTo>
                <a:cubicBezTo>
                  <a:pt x="158151" y="-959"/>
                  <a:pt x="316302" y="-3834"/>
                  <a:pt x="370936" y="19170"/>
                </a:cubicBezTo>
                <a:cubicBezTo>
                  <a:pt x="425570" y="42174"/>
                  <a:pt x="317920" y="67724"/>
                  <a:pt x="299229" y="90728"/>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30" name="Flowchart: Extract 17"/>
          <p:cNvSpPr/>
          <p:nvPr/>
        </p:nvSpPr>
        <p:spPr>
          <a:xfrm rot="15103800">
            <a:off x="2575440" y="1206360"/>
            <a:ext cx="101520" cy="11052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10800" bIns="108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31" name="Freeform: Shape 18"/>
          <p:cNvSpPr/>
          <p:nvPr/>
        </p:nvSpPr>
        <p:spPr>
          <a:xfrm>
            <a:off x="2689200" y="1211760"/>
            <a:ext cx="1607400" cy="140040"/>
          </a:xfrm>
          <a:custGeom>
            <a:avLst/>
            <a:gdLst>
              <a:gd name="textAreaLeft" fmla="*/ 0 w 1607400"/>
              <a:gd name="textAreaRight" fmla="*/ 1608120 w 1607400"/>
              <a:gd name="textAreaTop" fmla="*/ 0 h 140040"/>
              <a:gd name="textAreaBottom" fmla="*/ 140760 h 140040"/>
            </a:gdLst>
            <a:ahLst/>
            <a:rect l="textAreaLeft" t="textAreaTop" r="textAreaRight" b="textAreaBottom"/>
            <a:pathLst>
              <a:path w="1608137" h="140751">
                <a:moveTo>
                  <a:pt x="0" y="140751"/>
                </a:moveTo>
                <a:cubicBezTo>
                  <a:pt x="266700" y="119584"/>
                  <a:pt x="444500" y="117468"/>
                  <a:pt x="701675" y="102651"/>
                </a:cubicBezTo>
                <a:cubicBezTo>
                  <a:pt x="838200" y="101064"/>
                  <a:pt x="1021821" y="43384"/>
                  <a:pt x="1139825" y="26451"/>
                </a:cubicBezTo>
                <a:cubicBezTo>
                  <a:pt x="1257829" y="9518"/>
                  <a:pt x="1471083" y="-40753"/>
                  <a:pt x="1608137" y="67726"/>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32" name="Flowchart: Extract 19"/>
          <p:cNvSpPr/>
          <p:nvPr/>
        </p:nvSpPr>
        <p:spPr>
          <a:xfrm rot="7113600">
            <a:off x="4286160" y="1233720"/>
            <a:ext cx="101520" cy="11052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10800" bIns="108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 name="PlaceHolder 2"/>
          <p:cNvSpPr>
            <a:spLocks noGrp="1"/>
          </p:cNvSpPr>
          <p:nvPr>
            <p:ph type="sldNum" idx="8"/>
          </p:nvPr>
        </p:nvSpPr>
        <p:spPr/>
        <p:txBody>
          <a:bodyPr/>
          <a:p>
            <a:fld id="{429D52FF-3FCF-4A26-8EE6-E977C29CBBD5}" type="slidenum">
              <a:t>13</a:t>
            </a:fld>
          </a:p>
        </p:txBody>
      </p:sp>
    </p:spTree>
  </p:cSld>
  <p:transition>
    <p:fade/>
  </p:transition>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Fitting a linear line to a data</a:t>
            </a:r>
            <a:endParaRPr b="0" lang="en-US" sz="28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pPr>
            <a:r>
              <a:rPr b="0" lang="en-US" sz="1600" spc="-1" strike="noStrike">
                <a:solidFill>
                  <a:srgbClr val="000000"/>
                </a:solidFill>
                <a:latin typeface="Calibri"/>
                <a:ea typeface="DejaVu Sans"/>
              </a:rPr>
              <a:t>Starting with arbitrary line</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pPr>
            <a:r>
              <a:rPr b="0" lang="en-US" sz="1600" spc="-1" strike="noStrike">
                <a:solidFill>
                  <a:srgbClr val="000000"/>
                </a:solidFill>
                <a:latin typeface="Calibri"/>
                <a:ea typeface="DejaVu Sans"/>
              </a:rPr>
              <a:t>Calculating the sum of squares error</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pPr>
            <a:r>
              <a:rPr b="0" lang="en-US" sz="1600" spc="-1" strike="noStrike">
                <a:solidFill>
                  <a:srgbClr val="000000"/>
                </a:solidFill>
                <a:latin typeface="Calibri"/>
                <a:ea typeface="DejaVu Sans"/>
              </a:rPr>
              <a:t>Rotating the line (</a:t>
            </a:r>
            <a:r>
              <a:rPr b="0" lang="en-US" sz="1600" spc="-1" strike="noStrike" u="sng">
                <a:solidFill>
                  <a:srgbClr val="000000"/>
                </a:solidFill>
                <a:uFillTx/>
                <a:latin typeface="Calibri"/>
                <a:ea typeface="DejaVu Sans"/>
              </a:rPr>
              <a:t>step-size</a:t>
            </a:r>
            <a:r>
              <a:rPr b="0" lang="en-US" sz="1600" spc="-1" strike="noStrike">
                <a:solidFill>
                  <a:srgbClr val="000000"/>
                </a:solidFill>
                <a:latin typeface="Calibri"/>
                <a:ea typeface="DejaVu Sans"/>
              </a:rPr>
              <a:t>)</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pPr>
            <a:r>
              <a:rPr b="0" lang="en-US" sz="1600" spc="-1" strike="noStrike">
                <a:solidFill>
                  <a:srgbClr val="000000"/>
                </a:solidFill>
                <a:latin typeface="Calibri"/>
                <a:ea typeface="DejaVu Sans"/>
              </a:rPr>
              <a:t>Choose the line with the MSSE (minimum sum of squares error)</a:t>
            </a:r>
            <a:endParaRPr b="0" lang="en-US" sz="1600" spc="-1" strike="noStrike">
              <a:solidFill>
                <a:schemeClr val="dk1"/>
              </a:solidFill>
              <a:latin typeface="Arial"/>
            </a:endParaRPr>
          </a:p>
        </p:txBody>
      </p:sp>
      <p:sp>
        <p:nvSpPr>
          <p:cNvPr id="334"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Linear Regression</a:t>
            </a:r>
            <a:endParaRPr b="0" lang="en-US" sz="4400" spc="-1" strike="noStrike">
              <a:solidFill>
                <a:schemeClr val="dk1"/>
              </a:solidFill>
              <a:latin typeface="Arial"/>
            </a:endParaRPr>
          </a:p>
        </p:txBody>
      </p:sp>
      <p:pic>
        <p:nvPicPr>
          <p:cNvPr id="335" name="Picture 10" descr="Chart&#10;&#10;Description automatically generated"/>
          <p:cNvPicPr/>
          <p:nvPr/>
        </p:nvPicPr>
        <p:blipFill>
          <a:blip r:embed="rId1"/>
          <a:stretch/>
        </p:blipFill>
        <p:spPr>
          <a:xfrm>
            <a:off x="2647440" y="3019320"/>
            <a:ext cx="3291840" cy="2994120"/>
          </a:xfrm>
          <a:prstGeom prst="rect">
            <a:avLst/>
          </a:prstGeom>
          <a:ln w="0">
            <a:noFill/>
          </a:ln>
        </p:spPr>
      </p:pic>
      <p:pic>
        <p:nvPicPr>
          <p:cNvPr id="336" name="Picture 12" descr="Chart, scatter chart&#10;&#10;Description automatically generated"/>
          <p:cNvPicPr/>
          <p:nvPr/>
        </p:nvPicPr>
        <p:blipFill>
          <a:blip r:embed="rId2"/>
          <a:stretch/>
        </p:blipFill>
        <p:spPr>
          <a:xfrm>
            <a:off x="6252840" y="3081960"/>
            <a:ext cx="3170880" cy="2931480"/>
          </a:xfrm>
          <a:prstGeom prst="rect">
            <a:avLst/>
          </a:prstGeom>
          <a:ln w="0">
            <a:noFill/>
          </a:ln>
        </p:spPr>
      </p:pic>
      <p:sp>
        <p:nvSpPr>
          <p:cNvPr id="4" name="PlaceHolder 3"/>
          <p:cNvSpPr>
            <a:spLocks noGrp="1"/>
          </p:cNvSpPr>
          <p:nvPr>
            <p:ph type="sldNum" idx="8"/>
          </p:nvPr>
        </p:nvSpPr>
        <p:spPr/>
        <p:txBody>
          <a:bodyPr/>
          <a:p>
            <a:fld id="{C796AB5D-E601-431F-B5BF-28A79F0D615B}" type="slidenum">
              <a:t>14</a:t>
            </a:fld>
          </a:p>
        </p:txBody>
      </p:sp>
    </p:spTree>
  </p:cSld>
  <p:transition>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Capable of forming a linear decision boundary (hyperplane)</a:t>
            </a:r>
            <a:endParaRPr b="0" lang="en-US" sz="2800" spc="-1" strike="noStrike">
              <a:solidFill>
                <a:schemeClr val="dk1"/>
              </a:solidFill>
              <a:latin typeface="Arial"/>
            </a:endParaRPr>
          </a:p>
        </p:txBody>
      </p:sp>
      <p:sp>
        <p:nvSpPr>
          <p:cNvPr id="338" name="PlaceHolder 2"/>
          <p:cNvSpPr>
            <a:spLocks noGrp="1"/>
          </p:cNvSpPr>
          <p:nvPr>
            <p:ph type="title"/>
          </p:nvPr>
        </p:nvSpPr>
        <p:spPr>
          <a:xfrm>
            <a:off x="269280" y="23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(Modern) Perceptron</a:t>
            </a:r>
            <a:endParaRPr b="0" lang="en-US" sz="4400" spc="-1" strike="noStrike">
              <a:solidFill>
                <a:schemeClr val="dk1"/>
              </a:solidFill>
              <a:latin typeface="Arial"/>
            </a:endParaRPr>
          </a:p>
        </p:txBody>
      </p:sp>
      <p:pic>
        <p:nvPicPr>
          <p:cNvPr id="339" name="Picture 6" descr="A picture containing text, device&#10;&#10;Description automatically generated"/>
          <p:cNvPicPr/>
          <p:nvPr/>
        </p:nvPicPr>
        <p:blipFill>
          <a:blip r:embed="rId1"/>
          <a:stretch/>
        </p:blipFill>
        <p:spPr>
          <a:xfrm>
            <a:off x="686520" y="1880640"/>
            <a:ext cx="8172720" cy="3686040"/>
          </a:xfrm>
          <a:prstGeom prst="rect">
            <a:avLst/>
          </a:prstGeom>
          <a:ln w="0">
            <a:noFill/>
          </a:ln>
        </p:spPr>
      </p:pic>
      <p:pic>
        <p:nvPicPr>
          <p:cNvPr id="340" name="Picture 2" descr=""/>
          <p:cNvPicPr/>
          <p:nvPr/>
        </p:nvPicPr>
        <p:blipFill>
          <a:blip r:embed="rId2"/>
          <a:stretch/>
        </p:blipFill>
        <p:spPr>
          <a:xfrm>
            <a:off x="9277200" y="3502080"/>
            <a:ext cx="2489760" cy="2231640"/>
          </a:xfrm>
          <a:prstGeom prst="rect">
            <a:avLst/>
          </a:prstGeom>
          <a:ln w="9525">
            <a:noFill/>
          </a:ln>
        </p:spPr>
      </p:pic>
      <p:sp>
        <p:nvSpPr>
          <p:cNvPr id="4" name="PlaceHolder 3"/>
          <p:cNvSpPr>
            <a:spLocks noGrp="1"/>
          </p:cNvSpPr>
          <p:nvPr>
            <p:ph type="sldNum" idx="8"/>
          </p:nvPr>
        </p:nvSpPr>
        <p:spPr/>
        <p:txBody>
          <a:bodyPr/>
          <a:p>
            <a:fld id="{046327CE-E1B3-4E58-8337-9C6AB2BAE061}" type="slidenum">
              <a:t>15</a:t>
            </a:fld>
          </a:p>
        </p:txBody>
      </p:sp>
    </p:spTree>
  </p:cSld>
  <p:transition>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AND problem</a:t>
            </a:r>
            <a:endParaRPr b="0" lang="en-US" sz="4400" spc="-1" strike="noStrike">
              <a:solidFill>
                <a:schemeClr val="dk1"/>
              </a:solidFill>
              <a:latin typeface="Arial"/>
            </a:endParaRPr>
          </a:p>
        </p:txBody>
      </p:sp>
      <p:graphicFrame>
        <p:nvGraphicFramePr>
          <p:cNvPr id="342" name="Table 2"/>
          <p:cNvGraphicFramePr/>
          <p:nvPr/>
        </p:nvGraphicFramePr>
        <p:xfrm>
          <a:off x="1990440" y="2430000"/>
          <a:ext cx="2726640" cy="1476000"/>
        </p:xfrm>
        <a:graphic>
          <a:graphicData uri="http://schemas.openxmlformats.org/drawingml/2006/table">
            <a:tbl>
              <a:tblPr/>
              <a:tblGrid>
                <a:gridCol w="909000"/>
                <a:gridCol w="909000"/>
                <a:gridCol w="909000"/>
              </a:tblGrid>
              <a:tr h="369000">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343" name="Straight Arrow Connector 3"/>
          <p:cNvCxnSpPr/>
          <p:nvPr/>
        </p:nvCxnSpPr>
        <p:spPr>
          <a:xfrm flipV="1">
            <a:off x="8035560" y="2233800"/>
            <a:ext cx="720" cy="1812600"/>
          </a:xfrm>
          <a:prstGeom prst="straightConnector1">
            <a:avLst/>
          </a:prstGeom>
          <a:ln w="25400">
            <a:solidFill>
              <a:srgbClr val="000000"/>
            </a:solidFill>
            <a:round/>
            <a:tailEnd len="med" type="arrow" w="med"/>
          </a:ln>
        </p:spPr>
      </p:cxnSp>
      <p:cxnSp>
        <p:nvCxnSpPr>
          <p:cNvPr id="344" name="Straight Arrow Connector 4"/>
          <p:cNvCxnSpPr/>
          <p:nvPr/>
        </p:nvCxnSpPr>
        <p:spPr>
          <a:xfrm>
            <a:off x="7663320" y="3679560"/>
            <a:ext cx="1871640" cy="720"/>
          </a:xfrm>
          <a:prstGeom prst="straightConnector1">
            <a:avLst/>
          </a:prstGeom>
          <a:ln w="25400">
            <a:solidFill>
              <a:srgbClr val="000000"/>
            </a:solidFill>
            <a:round/>
            <a:tailEnd len="med" type="arrow" w="med"/>
          </a:ln>
        </p:spPr>
      </p:cxnSp>
      <p:sp>
        <p:nvSpPr>
          <p:cNvPr id="345" name="TextBox 18"/>
          <p:cNvSpPr/>
          <p:nvPr/>
        </p:nvSpPr>
        <p:spPr>
          <a:xfrm>
            <a:off x="7495200" y="2521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(0,1)</a:t>
            </a:r>
            <a:endParaRPr b="0" lang="en-US" sz="1400" spc="-1" strike="noStrike">
              <a:solidFill>
                <a:srgbClr val="000000"/>
              </a:solidFill>
              <a:latin typeface="Arial"/>
            </a:endParaRPr>
          </a:p>
        </p:txBody>
      </p:sp>
      <p:sp>
        <p:nvSpPr>
          <p:cNvPr id="346" name="Oval 20"/>
          <p:cNvSpPr/>
          <p:nvPr/>
        </p:nvSpPr>
        <p:spPr>
          <a:xfrm>
            <a:off x="7972560" y="262512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47" name="Oval 21"/>
          <p:cNvSpPr/>
          <p:nvPr/>
        </p:nvSpPr>
        <p:spPr>
          <a:xfrm>
            <a:off x="8993880" y="36180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48" name="Oval 22"/>
          <p:cNvSpPr/>
          <p:nvPr/>
        </p:nvSpPr>
        <p:spPr>
          <a:xfrm>
            <a:off x="9007560" y="263340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49" name="Oval 24"/>
          <p:cNvSpPr/>
          <p:nvPr/>
        </p:nvSpPr>
        <p:spPr>
          <a:xfrm>
            <a:off x="4797360" y="29322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50" name="Oval 25"/>
          <p:cNvSpPr/>
          <p:nvPr/>
        </p:nvSpPr>
        <p:spPr>
          <a:xfrm>
            <a:off x="4797360" y="33066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51" name="Oval 27"/>
          <p:cNvSpPr/>
          <p:nvPr/>
        </p:nvSpPr>
        <p:spPr>
          <a:xfrm>
            <a:off x="4797360" y="3687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52" name="TextBox 27"/>
          <p:cNvSpPr/>
          <p:nvPr/>
        </p:nvSpPr>
        <p:spPr>
          <a:xfrm>
            <a:off x="9533160" y="34592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353" name="TextBox 29"/>
          <p:cNvSpPr/>
          <p:nvPr/>
        </p:nvSpPr>
        <p:spPr>
          <a:xfrm>
            <a:off x="7884360" y="19130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354" name="TextBox 30"/>
          <p:cNvSpPr/>
          <p:nvPr/>
        </p:nvSpPr>
        <p:spPr>
          <a:xfrm>
            <a:off x="3207600" y="202680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355" name="TextBox 32"/>
          <p:cNvSpPr/>
          <p:nvPr/>
        </p:nvSpPr>
        <p:spPr>
          <a:xfrm>
            <a:off x="2332800" y="202932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356" name="TextBox 33"/>
          <p:cNvSpPr/>
          <p:nvPr/>
        </p:nvSpPr>
        <p:spPr>
          <a:xfrm>
            <a:off x="3888360" y="2029320"/>
            <a:ext cx="81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output</a:t>
            </a:r>
            <a:endParaRPr b="0" lang="en-US" sz="1800" spc="-1" strike="noStrike">
              <a:solidFill>
                <a:srgbClr val="000000"/>
              </a:solidFill>
              <a:latin typeface="Arial"/>
            </a:endParaRPr>
          </a:p>
        </p:txBody>
      </p:sp>
      <p:sp>
        <p:nvSpPr>
          <p:cNvPr id="357" name="Oval 1"/>
          <p:cNvSpPr/>
          <p:nvPr/>
        </p:nvSpPr>
        <p:spPr>
          <a:xfrm>
            <a:off x="4797360" y="25722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58" name="TextBox 2"/>
          <p:cNvSpPr/>
          <p:nvPr/>
        </p:nvSpPr>
        <p:spPr>
          <a:xfrm>
            <a:off x="9079200" y="2521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(1,1)</a:t>
            </a:r>
            <a:endParaRPr b="0" lang="en-US" sz="1400" spc="-1" strike="noStrike">
              <a:solidFill>
                <a:srgbClr val="000000"/>
              </a:solidFill>
              <a:latin typeface="Arial"/>
            </a:endParaRPr>
          </a:p>
        </p:txBody>
      </p:sp>
      <p:sp>
        <p:nvSpPr>
          <p:cNvPr id="359" name="Oval 2"/>
          <p:cNvSpPr/>
          <p:nvPr/>
        </p:nvSpPr>
        <p:spPr>
          <a:xfrm>
            <a:off x="7985880" y="36180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60" name="TextBox 3"/>
          <p:cNvSpPr/>
          <p:nvPr/>
        </p:nvSpPr>
        <p:spPr>
          <a:xfrm>
            <a:off x="9079200" y="3673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(1,0)</a:t>
            </a:r>
            <a:endParaRPr b="0" lang="en-US" sz="1400" spc="-1" strike="noStrike">
              <a:solidFill>
                <a:srgbClr val="000000"/>
              </a:solidFill>
              <a:latin typeface="Arial"/>
            </a:endParaRPr>
          </a:p>
        </p:txBody>
      </p:sp>
      <p:sp>
        <p:nvSpPr>
          <p:cNvPr id="361" name="TextBox 4"/>
          <p:cNvSpPr/>
          <p:nvPr/>
        </p:nvSpPr>
        <p:spPr>
          <a:xfrm>
            <a:off x="7567200" y="3637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(0,0)</a:t>
            </a:r>
            <a:endParaRPr b="0" lang="en-US" sz="1400" spc="-1" strike="noStrike">
              <a:solidFill>
                <a:srgbClr val="000000"/>
              </a:solidFill>
              <a:latin typeface="Arial"/>
            </a:endParaRPr>
          </a:p>
        </p:txBody>
      </p:sp>
      <p:sp>
        <p:nvSpPr>
          <p:cNvPr id="3" name="PlaceHolder 2"/>
          <p:cNvSpPr>
            <a:spLocks noGrp="1"/>
          </p:cNvSpPr>
          <p:nvPr>
            <p:ph type="sldNum" idx="8"/>
          </p:nvPr>
        </p:nvSpPr>
        <p:spPr/>
        <p:txBody>
          <a:bodyPr/>
          <a:p>
            <a:fld id="{3EA8CD74-7087-409A-924E-6AC346B80731}" type="slidenum">
              <a:t>16</a:t>
            </a:fld>
          </a:p>
        </p:txBody>
      </p:sp>
    </p:spTree>
  </p:cSld>
  <p:transition>
    <p:fade/>
  </p:transition>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OR problem</a:t>
            </a:r>
            <a:endParaRPr b="0" lang="en-US" sz="4400" spc="-1" strike="noStrike">
              <a:solidFill>
                <a:schemeClr val="dk1"/>
              </a:solidFill>
              <a:latin typeface="Arial"/>
            </a:endParaRPr>
          </a:p>
        </p:txBody>
      </p:sp>
      <p:graphicFrame>
        <p:nvGraphicFramePr>
          <p:cNvPr id="363" name="Table 3"/>
          <p:cNvGraphicFramePr/>
          <p:nvPr/>
        </p:nvGraphicFramePr>
        <p:xfrm>
          <a:off x="1990440" y="2430000"/>
          <a:ext cx="2726640" cy="1476000"/>
        </p:xfrm>
        <a:graphic>
          <a:graphicData uri="http://schemas.openxmlformats.org/drawingml/2006/table">
            <a:tbl>
              <a:tblPr/>
              <a:tblGrid>
                <a:gridCol w="909000"/>
                <a:gridCol w="909000"/>
                <a:gridCol w="909000"/>
              </a:tblGrid>
              <a:tr h="369000">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0</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364" name="Straight Arrow Connector 5"/>
          <p:cNvCxnSpPr/>
          <p:nvPr/>
        </p:nvCxnSpPr>
        <p:spPr>
          <a:xfrm flipV="1">
            <a:off x="8035560" y="2233800"/>
            <a:ext cx="720" cy="1812600"/>
          </a:xfrm>
          <a:prstGeom prst="straightConnector1">
            <a:avLst/>
          </a:prstGeom>
          <a:ln w="25400">
            <a:solidFill>
              <a:srgbClr val="000000"/>
            </a:solidFill>
            <a:round/>
            <a:tailEnd len="med" type="arrow" w="med"/>
          </a:ln>
        </p:spPr>
      </p:cxnSp>
      <p:cxnSp>
        <p:nvCxnSpPr>
          <p:cNvPr id="365" name="Straight Arrow Connector 8"/>
          <p:cNvCxnSpPr/>
          <p:nvPr/>
        </p:nvCxnSpPr>
        <p:spPr>
          <a:xfrm>
            <a:off x="7663320" y="3679560"/>
            <a:ext cx="1871640" cy="720"/>
          </a:xfrm>
          <a:prstGeom prst="straightConnector1">
            <a:avLst/>
          </a:prstGeom>
          <a:ln w="25400">
            <a:solidFill>
              <a:srgbClr val="000000"/>
            </a:solidFill>
            <a:round/>
            <a:tailEnd len="med" type="arrow" w="med"/>
          </a:ln>
        </p:spPr>
      </p:cxnSp>
      <p:sp>
        <p:nvSpPr>
          <p:cNvPr id="366" name="TextBox 17"/>
          <p:cNvSpPr/>
          <p:nvPr/>
        </p:nvSpPr>
        <p:spPr>
          <a:xfrm>
            <a:off x="7495200" y="2521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(0,1)</a:t>
            </a:r>
            <a:endParaRPr b="0" lang="en-US" sz="1400" spc="-1" strike="noStrike">
              <a:solidFill>
                <a:srgbClr val="000000"/>
              </a:solidFill>
              <a:latin typeface="Arial"/>
            </a:endParaRPr>
          </a:p>
        </p:txBody>
      </p:sp>
      <p:sp>
        <p:nvSpPr>
          <p:cNvPr id="367" name="Oval 29"/>
          <p:cNvSpPr/>
          <p:nvPr/>
        </p:nvSpPr>
        <p:spPr>
          <a:xfrm>
            <a:off x="4797360" y="29322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68" name="Oval 30"/>
          <p:cNvSpPr/>
          <p:nvPr/>
        </p:nvSpPr>
        <p:spPr>
          <a:xfrm>
            <a:off x="4797360" y="33066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69" name="Oval 31"/>
          <p:cNvSpPr/>
          <p:nvPr/>
        </p:nvSpPr>
        <p:spPr>
          <a:xfrm>
            <a:off x="4797360" y="3687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70" name="TextBox 25"/>
          <p:cNvSpPr/>
          <p:nvPr/>
        </p:nvSpPr>
        <p:spPr>
          <a:xfrm>
            <a:off x="9533160" y="34592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371" name="TextBox 26"/>
          <p:cNvSpPr/>
          <p:nvPr/>
        </p:nvSpPr>
        <p:spPr>
          <a:xfrm>
            <a:off x="7884360" y="19130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372" name="TextBox 35"/>
          <p:cNvSpPr/>
          <p:nvPr/>
        </p:nvSpPr>
        <p:spPr>
          <a:xfrm>
            <a:off x="3207600" y="202680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373" name="TextBox 36"/>
          <p:cNvSpPr/>
          <p:nvPr/>
        </p:nvSpPr>
        <p:spPr>
          <a:xfrm>
            <a:off x="2332800" y="202932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374" name="TextBox 38"/>
          <p:cNvSpPr/>
          <p:nvPr/>
        </p:nvSpPr>
        <p:spPr>
          <a:xfrm>
            <a:off x="3888360" y="2029320"/>
            <a:ext cx="81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output</a:t>
            </a:r>
            <a:endParaRPr b="0" lang="en-US" sz="1800" spc="-1" strike="noStrike">
              <a:solidFill>
                <a:srgbClr val="000000"/>
              </a:solidFill>
              <a:latin typeface="Arial"/>
            </a:endParaRPr>
          </a:p>
        </p:txBody>
      </p:sp>
      <p:sp>
        <p:nvSpPr>
          <p:cNvPr id="375" name="Oval 32"/>
          <p:cNvSpPr/>
          <p:nvPr/>
        </p:nvSpPr>
        <p:spPr>
          <a:xfrm>
            <a:off x="4797360" y="25722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76" name="TextBox 39"/>
          <p:cNvSpPr/>
          <p:nvPr/>
        </p:nvSpPr>
        <p:spPr>
          <a:xfrm>
            <a:off x="9079200" y="2521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(1,1)</a:t>
            </a:r>
            <a:endParaRPr b="0" lang="en-US" sz="1400" spc="-1" strike="noStrike">
              <a:solidFill>
                <a:srgbClr val="000000"/>
              </a:solidFill>
              <a:latin typeface="Arial"/>
            </a:endParaRPr>
          </a:p>
        </p:txBody>
      </p:sp>
      <p:sp>
        <p:nvSpPr>
          <p:cNvPr id="377" name="Oval 33"/>
          <p:cNvSpPr/>
          <p:nvPr/>
        </p:nvSpPr>
        <p:spPr>
          <a:xfrm>
            <a:off x="7985880" y="36180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78" name="TextBox 40"/>
          <p:cNvSpPr/>
          <p:nvPr/>
        </p:nvSpPr>
        <p:spPr>
          <a:xfrm>
            <a:off x="9079200" y="3673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(1,0)</a:t>
            </a:r>
            <a:endParaRPr b="0" lang="en-US" sz="1400" spc="-1" strike="noStrike">
              <a:solidFill>
                <a:srgbClr val="000000"/>
              </a:solidFill>
              <a:latin typeface="Arial"/>
            </a:endParaRPr>
          </a:p>
        </p:txBody>
      </p:sp>
      <p:sp>
        <p:nvSpPr>
          <p:cNvPr id="379" name="TextBox 41"/>
          <p:cNvSpPr/>
          <p:nvPr/>
        </p:nvSpPr>
        <p:spPr>
          <a:xfrm>
            <a:off x="7567200" y="3637800"/>
            <a:ext cx="510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(0,0)</a:t>
            </a:r>
            <a:endParaRPr b="0" lang="en-US" sz="1400" spc="-1" strike="noStrike">
              <a:solidFill>
                <a:srgbClr val="000000"/>
              </a:solidFill>
              <a:latin typeface="Arial"/>
            </a:endParaRPr>
          </a:p>
        </p:txBody>
      </p:sp>
      <p:sp>
        <p:nvSpPr>
          <p:cNvPr id="380" name="Oval 3"/>
          <p:cNvSpPr/>
          <p:nvPr/>
        </p:nvSpPr>
        <p:spPr>
          <a:xfrm>
            <a:off x="4797360" y="3291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81" name="Oval 4"/>
          <p:cNvSpPr/>
          <p:nvPr/>
        </p:nvSpPr>
        <p:spPr>
          <a:xfrm>
            <a:off x="4797360" y="2931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82" name="Oval 23"/>
          <p:cNvSpPr/>
          <p:nvPr/>
        </p:nvSpPr>
        <p:spPr>
          <a:xfrm>
            <a:off x="8993880" y="361800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83" name="Oval 6"/>
          <p:cNvSpPr/>
          <p:nvPr/>
        </p:nvSpPr>
        <p:spPr>
          <a:xfrm>
            <a:off x="7985880" y="264600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84" name="Oval 5"/>
          <p:cNvSpPr/>
          <p:nvPr/>
        </p:nvSpPr>
        <p:spPr>
          <a:xfrm>
            <a:off x="8993880" y="264600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 name="PlaceHolder 2"/>
          <p:cNvSpPr>
            <a:spLocks noGrp="1"/>
          </p:cNvSpPr>
          <p:nvPr>
            <p:ph type="sldNum" idx="8"/>
          </p:nvPr>
        </p:nvSpPr>
        <p:spPr/>
        <p:txBody>
          <a:bodyPr/>
          <a:p>
            <a:fld id="{30896D76-FDD4-4F9A-AB4D-2DD5E8CEF4B7}" type="slidenum">
              <a:t>17</a:t>
            </a:fld>
          </a:p>
        </p:txBody>
      </p:sp>
    </p:spTree>
  </p:cSld>
  <p:transition>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XOR problem</a:t>
            </a:r>
            <a:endParaRPr b="0" lang="en-US" sz="4400" spc="-1" strike="noStrike">
              <a:solidFill>
                <a:schemeClr val="dk1"/>
              </a:solidFill>
              <a:latin typeface="Arial"/>
            </a:endParaRPr>
          </a:p>
        </p:txBody>
      </p:sp>
      <p:graphicFrame>
        <p:nvGraphicFramePr>
          <p:cNvPr id="386" name="Table 5"/>
          <p:cNvGraphicFramePr/>
          <p:nvPr/>
        </p:nvGraphicFramePr>
        <p:xfrm>
          <a:off x="1990440" y="2430000"/>
          <a:ext cx="2726640" cy="1476000"/>
        </p:xfrm>
        <a:graphic>
          <a:graphicData uri="http://schemas.openxmlformats.org/drawingml/2006/table">
            <a:tbl>
              <a:tblPr/>
              <a:tblGrid>
                <a:gridCol w="909000"/>
                <a:gridCol w="909000"/>
                <a:gridCol w="909000"/>
              </a:tblGrid>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nchor="t">
                      <a:noAutofit/>
                    </a:bodyPr>
                    <a:p>
                      <a:pPr algn="ctr">
                        <a:lnSpc>
                          <a:spcPct val="100000"/>
                        </a:lnSpc>
                      </a:pPr>
                      <a:r>
                        <a:rPr b="0" lang="en-US" sz="2000" spc="-1" strike="noStrike">
                          <a:solidFill>
                            <a:srgbClr val="e7e6e6"/>
                          </a:solidFill>
                          <a:latin typeface="Calibri"/>
                        </a:rPr>
                        <a:t>1</a:t>
                      </a:r>
                      <a:endParaRPr b="0" lang="en-US" sz="2000" spc="-1" strike="noStrike">
                        <a:solidFill>
                          <a:srgbClr val="ffffff"/>
                        </a:solidFill>
                        <a:latin typeface="Arial"/>
                      </a:endParaRPr>
                    </a:p>
                  </a:txBody>
                  <a:tcPr anchor="t" marL="91440" marR="91440">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387" name="Straight Arrow Connector 6"/>
          <p:cNvCxnSpPr/>
          <p:nvPr/>
        </p:nvCxnSpPr>
        <p:spPr>
          <a:xfrm flipV="1">
            <a:off x="8035560" y="2233800"/>
            <a:ext cx="720" cy="1812600"/>
          </a:xfrm>
          <a:prstGeom prst="straightConnector1">
            <a:avLst/>
          </a:prstGeom>
          <a:ln w="25400">
            <a:solidFill>
              <a:srgbClr val="000000"/>
            </a:solidFill>
            <a:round/>
            <a:tailEnd len="med" type="arrow" w="med"/>
          </a:ln>
        </p:spPr>
      </p:cxnSp>
      <p:cxnSp>
        <p:nvCxnSpPr>
          <p:cNvPr id="388" name="Straight Arrow Connector 7"/>
          <p:cNvCxnSpPr/>
          <p:nvPr/>
        </p:nvCxnSpPr>
        <p:spPr>
          <a:xfrm>
            <a:off x="7087320" y="3139560"/>
            <a:ext cx="1871640" cy="720"/>
          </a:xfrm>
          <a:prstGeom prst="straightConnector1">
            <a:avLst/>
          </a:prstGeom>
          <a:ln w="25400">
            <a:solidFill>
              <a:srgbClr val="000000"/>
            </a:solidFill>
            <a:round/>
            <a:tailEnd len="med" type="arrow" w="med"/>
          </a:ln>
        </p:spPr>
      </p:cxnSp>
      <p:sp>
        <p:nvSpPr>
          <p:cNvPr id="389" name="TextBox 8"/>
          <p:cNvSpPr/>
          <p:nvPr/>
        </p:nvSpPr>
        <p:spPr>
          <a:xfrm>
            <a:off x="7662960" y="3861000"/>
            <a:ext cx="32544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a:t>
            </a:r>
            <a:endParaRPr b="0" lang="en-US" sz="1400" spc="-1" strike="noStrike">
              <a:solidFill>
                <a:srgbClr val="000000"/>
              </a:solidFill>
              <a:latin typeface="Arial"/>
            </a:endParaRPr>
          </a:p>
        </p:txBody>
      </p:sp>
      <p:sp>
        <p:nvSpPr>
          <p:cNvPr id="390" name="TextBox 9"/>
          <p:cNvSpPr/>
          <p:nvPr/>
        </p:nvSpPr>
        <p:spPr>
          <a:xfrm>
            <a:off x="7722360" y="2233800"/>
            <a:ext cx="27072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a:t>
            </a:r>
            <a:endParaRPr b="0" lang="en-US" sz="1400" spc="-1" strike="noStrike">
              <a:solidFill>
                <a:srgbClr val="000000"/>
              </a:solidFill>
              <a:latin typeface="Arial"/>
            </a:endParaRPr>
          </a:p>
        </p:txBody>
      </p:sp>
      <p:sp>
        <p:nvSpPr>
          <p:cNvPr id="391" name="TextBox 10"/>
          <p:cNvSpPr/>
          <p:nvPr/>
        </p:nvSpPr>
        <p:spPr>
          <a:xfrm>
            <a:off x="8647200" y="3139920"/>
            <a:ext cx="27072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a:t>
            </a:r>
            <a:endParaRPr b="0" lang="en-US" sz="1400" spc="-1" strike="noStrike">
              <a:solidFill>
                <a:srgbClr val="000000"/>
              </a:solidFill>
              <a:latin typeface="Arial"/>
            </a:endParaRPr>
          </a:p>
        </p:txBody>
      </p:sp>
      <p:sp>
        <p:nvSpPr>
          <p:cNvPr id="392" name="Oval 11"/>
          <p:cNvSpPr/>
          <p:nvPr/>
        </p:nvSpPr>
        <p:spPr>
          <a:xfrm>
            <a:off x="7072560" y="244512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3" name="Oval 12"/>
          <p:cNvSpPr/>
          <p:nvPr/>
        </p:nvSpPr>
        <p:spPr>
          <a:xfrm>
            <a:off x="8916120" y="393552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4" name="Oval 13"/>
          <p:cNvSpPr/>
          <p:nvPr/>
        </p:nvSpPr>
        <p:spPr>
          <a:xfrm>
            <a:off x="8920440" y="2436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5" name="Oval 14"/>
          <p:cNvSpPr/>
          <p:nvPr/>
        </p:nvSpPr>
        <p:spPr>
          <a:xfrm>
            <a:off x="7081200" y="390492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6" name="Oval 15"/>
          <p:cNvSpPr/>
          <p:nvPr/>
        </p:nvSpPr>
        <p:spPr>
          <a:xfrm>
            <a:off x="4797360" y="30402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7" name="Oval 16"/>
          <p:cNvSpPr/>
          <p:nvPr/>
        </p:nvSpPr>
        <p:spPr>
          <a:xfrm>
            <a:off x="4797360" y="3378600"/>
            <a:ext cx="113760" cy="10944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8" name="Oval 17"/>
          <p:cNvSpPr/>
          <p:nvPr/>
        </p:nvSpPr>
        <p:spPr>
          <a:xfrm>
            <a:off x="4797360" y="262512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399" name="Oval 18"/>
          <p:cNvSpPr/>
          <p:nvPr/>
        </p:nvSpPr>
        <p:spPr>
          <a:xfrm>
            <a:off x="4797360" y="3759840"/>
            <a:ext cx="113760" cy="10944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33120" bIns="33120" anchor="ctr">
            <a:noAutofit/>
          </a:bodyPr>
          <a:p>
            <a:pPr defTabSz="914400">
              <a:lnSpc>
                <a:spcPct val="100000"/>
              </a:lnSpc>
            </a:pPr>
            <a:endParaRPr b="0" lang="en-US" sz="1800" spc="-1" strike="noStrike">
              <a:solidFill>
                <a:schemeClr val="lt1"/>
              </a:solidFill>
              <a:latin typeface="Calibri"/>
              <a:ea typeface="DejaVu Sans"/>
            </a:endParaRPr>
          </a:p>
        </p:txBody>
      </p:sp>
      <p:sp>
        <p:nvSpPr>
          <p:cNvPr id="400" name="TextBox 19"/>
          <p:cNvSpPr/>
          <p:nvPr/>
        </p:nvSpPr>
        <p:spPr>
          <a:xfrm>
            <a:off x="6975000" y="3139920"/>
            <a:ext cx="32544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400" spc="-1" strike="noStrike">
                <a:solidFill>
                  <a:srgbClr val="000000"/>
                </a:solidFill>
                <a:latin typeface="Calibri"/>
                <a:ea typeface="DejaVu Sans"/>
              </a:rPr>
              <a:t>-1</a:t>
            </a:r>
            <a:endParaRPr b="0" lang="en-US" sz="1400" spc="-1" strike="noStrike">
              <a:solidFill>
                <a:srgbClr val="000000"/>
              </a:solidFill>
              <a:latin typeface="Arial"/>
            </a:endParaRPr>
          </a:p>
        </p:txBody>
      </p:sp>
      <p:sp>
        <p:nvSpPr>
          <p:cNvPr id="401" name="TextBox 20"/>
          <p:cNvSpPr/>
          <p:nvPr/>
        </p:nvSpPr>
        <p:spPr>
          <a:xfrm>
            <a:off x="8993160" y="29552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402" name="TextBox 21"/>
          <p:cNvSpPr/>
          <p:nvPr/>
        </p:nvSpPr>
        <p:spPr>
          <a:xfrm>
            <a:off x="7956360" y="194904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403" name="TextBox 22"/>
          <p:cNvSpPr/>
          <p:nvPr/>
        </p:nvSpPr>
        <p:spPr>
          <a:xfrm>
            <a:off x="3207600" y="202680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2</a:t>
            </a:r>
            <a:endParaRPr b="0" lang="en-US" sz="1800" spc="-1" strike="noStrike">
              <a:solidFill>
                <a:srgbClr val="000000"/>
              </a:solidFill>
              <a:latin typeface="Arial"/>
            </a:endParaRPr>
          </a:p>
        </p:txBody>
      </p:sp>
      <p:sp>
        <p:nvSpPr>
          <p:cNvPr id="404" name="TextBox 23"/>
          <p:cNvSpPr/>
          <p:nvPr/>
        </p:nvSpPr>
        <p:spPr>
          <a:xfrm>
            <a:off x="2332800" y="2029320"/>
            <a:ext cx="346680" cy="4014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x</a:t>
            </a:r>
            <a:r>
              <a:rPr b="0" lang="en-US" sz="1800" spc="-1" strike="noStrike" baseline="-25000">
                <a:solidFill>
                  <a:srgbClr val="000000"/>
                </a:solidFill>
                <a:latin typeface="Calibri"/>
                <a:ea typeface="DejaVu Sans"/>
              </a:rPr>
              <a:t>1</a:t>
            </a:r>
            <a:endParaRPr b="0" lang="en-US" sz="1800" spc="-1" strike="noStrike">
              <a:solidFill>
                <a:srgbClr val="000000"/>
              </a:solidFill>
              <a:latin typeface="Arial"/>
            </a:endParaRPr>
          </a:p>
        </p:txBody>
      </p:sp>
      <p:sp>
        <p:nvSpPr>
          <p:cNvPr id="405" name="TextBox 24"/>
          <p:cNvSpPr/>
          <p:nvPr/>
        </p:nvSpPr>
        <p:spPr>
          <a:xfrm>
            <a:off x="3888360" y="2029320"/>
            <a:ext cx="8136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output</a:t>
            </a:r>
            <a:endParaRPr b="0" lang="en-US" sz="1800" spc="-1" strike="noStrike">
              <a:solidFill>
                <a:srgbClr val="000000"/>
              </a:solidFill>
              <a:latin typeface="Arial"/>
            </a:endParaRPr>
          </a:p>
        </p:txBody>
      </p:sp>
      <p:sp>
        <p:nvSpPr>
          <p:cNvPr id="3" name="PlaceHolder 2"/>
          <p:cNvSpPr>
            <a:spLocks noGrp="1"/>
          </p:cNvSpPr>
          <p:nvPr>
            <p:ph type="sldNum" idx="8"/>
          </p:nvPr>
        </p:nvSpPr>
        <p:spPr/>
        <p:txBody>
          <a:bodyPr/>
          <a:p>
            <a:fld id="{30D4EA40-A9D8-4ED2-9445-9E6DE4B8610A}" type="slidenum">
              <a:t>18</a:t>
            </a:fld>
          </a:p>
        </p:txBody>
      </p:sp>
    </p:spTree>
  </p:cSld>
  <p:transition>
    <p:fade/>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XOR problem - Solution</a:t>
            </a:r>
            <a:endParaRPr b="0" lang="en-US" sz="4400" spc="-1" strike="noStrike">
              <a:solidFill>
                <a:schemeClr val="dk1"/>
              </a:solidFill>
              <a:latin typeface="Arial"/>
            </a:endParaRPr>
          </a:p>
        </p:txBody>
      </p:sp>
      <p:pic>
        <p:nvPicPr>
          <p:cNvPr id="407" name="Picture 40" descr="pp62_2"/>
          <p:cNvPicPr/>
          <p:nvPr/>
        </p:nvPicPr>
        <p:blipFill>
          <a:blip r:embed="rId1"/>
          <a:stretch/>
        </p:blipFill>
        <p:spPr>
          <a:xfrm>
            <a:off x="2781360" y="2139120"/>
            <a:ext cx="6439320" cy="2579040"/>
          </a:xfrm>
          <a:prstGeom prst="rect">
            <a:avLst/>
          </a:prstGeom>
          <a:ln w="0">
            <a:noFill/>
          </a:ln>
        </p:spPr>
      </p:pic>
      <p:sp>
        <p:nvSpPr>
          <p:cNvPr id="3" name="PlaceHolder 2"/>
          <p:cNvSpPr>
            <a:spLocks noGrp="1"/>
          </p:cNvSpPr>
          <p:nvPr>
            <p:ph type="sldNum" idx="8"/>
          </p:nvPr>
        </p:nvSpPr>
        <p:spPr/>
        <p:txBody>
          <a:bodyPr/>
          <a:p>
            <a:fld id="{02E4D2A5-7D4D-4CBB-BEC7-3A365466FCC4}" type="slidenum">
              <a:t>19</a:t>
            </a:fld>
          </a:p>
        </p:txBody>
      </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lnSpc>
                <a:spcPct val="100000"/>
              </a:lnSpc>
              <a:buNone/>
            </a:pPr>
            <a:r>
              <a:rPr b="0" lang="en-US" sz="1800" spc="-1" strike="noStrike">
                <a:solidFill>
                  <a:srgbClr val="000000"/>
                </a:solidFill>
                <a:latin typeface="Arial"/>
              </a:rPr>
              <a:t>Perceptron</a:t>
            </a:r>
            <a:endParaRPr b="0" lang="en-US" sz="1800" spc="-1" strike="noStrike">
              <a:solidFill>
                <a:schemeClr val="dk1"/>
              </a:solidFill>
              <a:latin typeface="Arial"/>
            </a:endParaRPr>
          </a:p>
        </p:txBody>
      </p:sp>
      <p:sp>
        <p:nvSpPr>
          <p:cNvPr id="208" name="PlaceHolder 2"/>
          <p:cNvSpPr>
            <a:spLocks noGrp="1"/>
          </p:cNvSpPr>
          <p:nvPr>
            <p:ph type="subTitle"/>
          </p:nvPr>
        </p:nvSpPr>
        <p:spPr>
          <a:xfrm>
            <a:off x="269280" y="1189080"/>
            <a:ext cx="7274160" cy="4482000"/>
          </a:xfrm>
          <a:prstGeom prst="rect">
            <a:avLst/>
          </a:prstGeom>
          <a:noFill/>
          <a:ln w="0">
            <a:noFill/>
          </a:ln>
        </p:spPr>
        <p:txBody>
          <a:bodyPr lIns="0" rIns="0" tIns="0" bIns="0" anchor="t">
            <a:noAutofit/>
          </a:bodyPr>
          <a:p>
            <a:pPr marL="285840" indent="-285840">
              <a:lnSpc>
                <a:spcPct val="100000"/>
              </a:lnSpc>
              <a:buClr>
                <a:srgbClr val="000000"/>
              </a:buClr>
              <a:buFont typeface="Arial"/>
              <a:buChar char="•"/>
            </a:pPr>
            <a:r>
              <a:rPr b="0" lang="en-US" sz="1800" spc="-1" strike="noStrike">
                <a:solidFill>
                  <a:srgbClr val="000000"/>
                </a:solidFill>
                <a:latin typeface="Arial"/>
              </a:rPr>
              <a:t>The Perceptron idea was firstly introduced in </a:t>
            </a:r>
            <a:r>
              <a:rPr b="1" lang="en-US" sz="1800" spc="-1" strike="noStrike">
                <a:solidFill>
                  <a:schemeClr val="accent2">
                    <a:lumMod val="75000"/>
                  </a:schemeClr>
                </a:solidFill>
                <a:latin typeface="Arial"/>
              </a:rPr>
              <a:t>1943 </a:t>
            </a:r>
            <a:r>
              <a:rPr b="0" lang="en-US" sz="1800" spc="-1" strike="noStrike">
                <a:solidFill>
                  <a:schemeClr val="dk1"/>
                </a:solidFill>
                <a:latin typeface="Arial"/>
              </a:rPr>
              <a:t>by Warren McCulloch and Walter Pitts</a:t>
            </a:r>
            <a:endParaRPr b="0" lang="en-US" sz="1800" spc="-1" strike="noStrike">
              <a:solidFill>
                <a:srgbClr val="000000"/>
              </a:solidFill>
              <a:latin typeface="Arial"/>
            </a:endParaRPr>
          </a:p>
          <a:p>
            <a:pPr marL="285840" indent="-285840">
              <a:lnSpc>
                <a:spcPct val="100000"/>
              </a:lnSpc>
              <a:buClr>
                <a:srgbClr val="000000"/>
              </a:buClr>
              <a:buFont typeface="Arial"/>
              <a:buChar char="•"/>
            </a:pPr>
            <a:r>
              <a:rPr b="0" lang="en-US" sz="1800" spc="-1" strike="noStrike">
                <a:solidFill>
                  <a:schemeClr val="dk1"/>
                </a:solidFill>
                <a:latin typeface="Arial"/>
              </a:rPr>
              <a:t>First implementation by </a:t>
            </a:r>
            <a:r>
              <a:rPr b="0" lang="en-US" sz="1800" spc="-1" strike="noStrike" u="sng">
                <a:solidFill>
                  <a:schemeClr val="dk1"/>
                </a:solidFill>
                <a:uFillTx/>
                <a:latin typeface="Arial"/>
              </a:rPr>
              <a:t>Frank Rosenblatt</a:t>
            </a:r>
            <a:r>
              <a:rPr b="0" lang="en-US" sz="1800" spc="-1" strike="noStrike">
                <a:solidFill>
                  <a:schemeClr val="dk1"/>
                </a:solidFill>
                <a:latin typeface="Arial"/>
              </a:rPr>
              <a:t> in </a:t>
            </a:r>
            <a:r>
              <a:rPr b="1" lang="en-US" sz="1800" spc="-1" strike="noStrike">
                <a:solidFill>
                  <a:schemeClr val="accent2">
                    <a:lumMod val="75000"/>
                  </a:schemeClr>
                </a:solidFill>
                <a:latin typeface="Arial"/>
              </a:rPr>
              <a:t>1958</a:t>
            </a:r>
            <a:endParaRPr b="0" lang="en-US" sz="1800" spc="-1" strike="noStrike">
              <a:solidFill>
                <a:srgbClr val="000000"/>
              </a:solidFill>
              <a:latin typeface="Arial"/>
            </a:endParaRPr>
          </a:p>
          <a:p>
            <a:pPr marL="285840" indent="-285840">
              <a:lnSpc>
                <a:spcPct val="100000"/>
              </a:lnSpc>
              <a:buClr>
                <a:srgbClr val="000000"/>
              </a:buClr>
              <a:buFont typeface="Arial"/>
              <a:buChar char="•"/>
            </a:pPr>
            <a:r>
              <a:rPr b="0" lang="en-US" sz="1800" spc="-1" strike="noStrike">
                <a:solidFill>
                  <a:schemeClr val="dk1"/>
                </a:solidFill>
                <a:latin typeface="Arial"/>
              </a:rPr>
              <a:t>Implementation was almost 100% HW based:</a:t>
            </a:r>
            <a:endParaRPr b="0" lang="en-US" sz="1800" spc="-1" strike="noStrike">
              <a:solidFill>
                <a:srgbClr val="000000"/>
              </a:solidFill>
              <a:latin typeface="Arial"/>
            </a:endParaRPr>
          </a:p>
          <a:p>
            <a:pPr lvl="5" marL="1296000" indent="-216000">
              <a:lnSpc>
                <a:spcPct val="100000"/>
              </a:lnSpc>
              <a:buClr>
                <a:srgbClr val="000000"/>
              </a:buClr>
              <a:buSzPct val="45000"/>
              <a:buFont typeface="Wingdings" charset="2"/>
              <a:buChar char=""/>
            </a:pPr>
            <a:r>
              <a:rPr b="0" lang="en-US" sz="1800" spc="-1" strike="noStrike">
                <a:solidFill>
                  <a:schemeClr val="dk1"/>
                </a:solidFill>
                <a:latin typeface="Arial"/>
              </a:rPr>
              <a:t>Photocells (Input array)</a:t>
            </a:r>
            <a:endParaRPr b="0" lang="en-US" sz="1800" spc="-1" strike="noStrike">
              <a:solidFill>
                <a:srgbClr val="000000"/>
              </a:solidFill>
              <a:latin typeface="Arial"/>
            </a:endParaRPr>
          </a:p>
          <a:p>
            <a:pPr lvl="5" marL="1296000" indent="-216000">
              <a:lnSpc>
                <a:spcPct val="100000"/>
              </a:lnSpc>
              <a:buClr>
                <a:srgbClr val="000000"/>
              </a:buClr>
              <a:buSzPct val="45000"/>
              <a:buFont typeface="Wingdings" charset="2"/>
              <a:buChar char=""/>
            </a:pPr>
            <a:r>
              <a:rPr b="0" lang="en-US" sz="1800" spc="-1" strike="noStrike">
                <a:solidFill>
                  <a:schemeClr val="dk1"/>
                </a:solidFill>
                <a:latin typeface="Arial"/>
              </a:rPr>
              <a:t>Potentiometers (Weights)</a:t>
            </a:r>
            <a:endParaRPr b="0" lang="en-US" sz="1800" spc="-1" strike="noStrike">
              <a:solidFill>
                <a:srgbClr val="000000"/>
              </a:solidFill>
              <a:latin typeface="Arial"/>
            </a:endParaRPr>
          </a:p>
          <a:p>
            <a:pPr lvl="5" marL="1296000" indent="-216000">
              <a:lnSpc>
                <a:spcPct val="100000"/>
              </a:lnSpc>
              <a:buClr>
                <a:srgbClr val="000000"/>
              </a:buClr>
              <a:buSzPct val="45000"/>
              <a:buFont typeface="Wingdings" charset="2"/>
              <a:buChar char=""/>
            </a:pPr>
            <a:r>
              <a:rPr b="0" lang="en-US" sz="1800" spc="-1" strike="noStrike">
                <a:solidFill>
                  <a:schemeClr val="dk1"/>
                </a:solidFill>
                <a:latin typeface="Arial"/>
              </a:rPr>
              <a:t>Motors (Learning automation)</a:t>
            </a:r>
            <a:endParaRPr b="0" lang="en-US" sz="1800" spc="-1" strike="noStrike">
              <a:solidFill>
                <a:srgbClr val="000000"/>
              </a:solidFill>
              <a:latin typeface="Arial"/>
            </a:endParaRPr>
          </a:p>
          <a:p>
            <a:pPr lvl="2" marL="285840" indent="-285840">
              <a:lnSpc>
                <a:spcPct val="100000"/>
              </a:lnSpc>
              <a:buClr>
                <a:srgbClr val="000000"/>
              </a:buClr>
              <a:buFont typeface="Arial"/>
              <a:buChar char="•"/>
            </a:pPr>
            <a:r>
              <a:rPr b="0" lang="en-US" sz="1800" spc="-1" strike="noStrike">
                <a:solidFill>
                  <a:schemeClr val="dk1"/>
                </a:solidFill>
                <a:latin typeface="Arial"/>
              </a:rPr>
              <a:t>This huge machine produced only </a:t>
            </a:r>
            <a:r>
              <a:rPr b="1" lang="en-US" sz="1800" spc="-1" strike="noStrike" u="sng">
                <a:solidFill>
                  <a:schemeClr val="dk1"/>
                </a:solidFill>
                <a:uFillTx/>
                <a:latin typeface="Arial"/>
              </a:rPr>
              <a:t>One</a:t>
            </a:r>
            <a:r>
              <a:rPr b="0" lang="en-US" sz="1800" spc="-1" strike="noStrike">
                <a:solidFill>
                  <a:schemeClr val="dk1"/>
                </a:solidFill>
                <a:latin typeface="Arial"/>
              </a:rPr>
              <a:t> decision (a.k.a </a:t>
            </a:r>
            <a:r>
              <a:rPr b="0" lang="en-US" sz="1800" spc="-1" strike="noStrike" u="sng">
                <a:solidFill>
                  <a:schemeClr val="dk1"/>
                </a:solidFill>
                <a:uFillTx/>
                <a:latin typeface="Arial"/>
              </a:rPr>
              <a:t>Linear</a:t>
            </a:r>
            <a:r>
              <a:rPr b="0" lang="en-US" sz="1800" spc="-1" strike="noStrike">
                <a:solidFill>
                  <a:schemeClr val="dk1"/>
                </a:solidFill>
                <a:latin typeface="Arial"/>
              </a:rPr>
              <a:t> </a:t>
            </a:r>
            <a:r>
              <a:rPr b="0" lang="en-US" sz="1800" spc="-1" strike="noStrike" u="sng">
                <a:solidFill>
                  <a:schemeClr val="dk1"/>
                </a:solidFill>
                <a:uFillTx/>
                <a:latin typeface="Arial"/>
              </a:rPr>
              <a:t>Classifier</a:t>
            </a:r>
            <a:r>
              <a:rPr b="0" lang="en-US" sz="1800" spc="-1" strike="noStrike">
                <a:solidFill>
                  <a:schemeClr val="dk1"/>
                </a:solidFill>
                <a:latin typeface="Arial"/>
              </a:rPr>
              <a:t>)</a:t>
            </a:r>
            <a:endParaRPr b="0" lang="en-US" sz="1800" spc="-1" strike="noStrike">
              <a:solidFill>
                <a:srgbClr val="000000"/>
              </a:solidFill>
              <a:latin typeface="Arial"/>
            </a:endParaRPr>
          </a:p>
        </p:txBody>
      </p:sp>
      <p:pic>
        <p:nvPicPr>
          <p:cNvPr id="209" name="Picture 5" descr=""/>
          <p:cNvPicPr/>
          <p:nvPr/>
        </p:nvPicPr>
        <p:blipFill>
          <a:blip r:embed="rId1"/>
          <a:stretch/>
        </p:blipFill>
        <p:spPr>
          <a:xfrm>
            <a:off x="7816680" y="365040"/>
            <a:ext cx="4105080" cy="5114520"/>
          </a:xfrm>
          <a:prstGeom prst="rect">
            <a:avLst/>
          </a:prstGeom>
          <a:ln w="0">
            <a:noFill/>
          </a:ln>
        </p:spPr>
      </p:pic>
      <p:sp>
        <p:nvSpPr>
          <p:cNvPr id="210" name="TextBox 6"/>
          <p:cNvSpPr/>
          <p:nvPr/>
        </p:nvSpPr>
        <p:spPr>
          <a:xfrm>
            <a:off x="8532360" y="5743440"/>
            <a:ext cx="29332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rial"/>
                <a:ea typeface="DejaVu Sans"/>
              </a:rPr>
              <a:t>Mark-I Perceptron Machine</a:t>
            </a:r>
            <a:endParaRPr b="0" lang="en-US" sz="1800" spc="-1" strike="noStrike">
              <a:solidFill>
                <a:srgbClr val="000000"/>
              </a:solidFill>
              <a:latin typeface="Arial"/>
            </a:endParaRPr>
          </a:p>
        </p:txBody>
      </p:sp>
      <p:pic>
        <p:nvPicPr>
          <p:cNvPr id="211" name="Picture 2" descr=""/>
          <p:cNvPicPr/>
          <p:nvPr/>
        </p:nvPicPr>
        <p:blipFill>
          <a:blip r:embed="rId2"/>
          <a:stretch/>
        </p:blipFill>
        <p:spPr>
          <a:xfrm>
            <a:off x="3945240" y="4552920"/>
            <a:ext cx="2489760" cy="2231640"/>
          </a:xfrm>
          <a:prstGeom prst="rect">
            <a:avLst/>
          </a:prstGeom>
          <a:ln w="9525">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XOR problem - Solution</a:t>
            </a:r>
            <a:endParaRPr b="0" lang="en-US" sz="4400" spc="-1" strike="noStrike">
              <a:solidFill>
                <a:schemeClr val="dk1"/>
              </a:solidFill>
              <a:latin typeface="Arial"/>
            </a:endParaRPr>
          </a:p>
        </p:txBody>
      </p:sp>
      <p:pic>
        <p:nvPicPr>
          <p:cNvPr id="409" name="Picture 40" descr="pp62_2"/>
          <p:cNvPicPr/>
          <p:nvPr/>
        </p:nvPicPr>
        <p:blipFill>
          <a:blip r:embed="rId1"/>
          <a:stretch/>
        </p:blipFill>
        <p:spPr>
          <a:xfrm>
            <a:off x="2781360" y="2139120"/>
            <a:ext cx="6439320" cy="2579040"/>
          </a:xfrm>
          <a:prstGeom prst="rect">
            <a:avLst/>
          </a:prstGeom>
          <a:ln w="0">
            <a:noFill/>
          </a:ln>
        </p:spPr>
      </p:pic>
      <p:sp>
        <p:nvSpPr>
          <p:cNvPr id="410" name="TextBox 1"/>
          <p:cNvSpPr/>
          <p:nvPr/>
        </p:nvSpPr>
        <p:spPr>
          <a:xfrm>
            <a:off x="4294440" y="5347800"/>
            <a:ext cx="360216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Let’s combine them-&gt; 2 Perceptrons!</a:t>
            </a:r>
            <a:endParaRPr b="0" lang="en-US" sz="1800" spc="-1" strike="noStrike">
              <a:solidFill>
                <a:srgbClr val="000000"/>
              </a:solidFill>
              <a:latin typeface="Arial"/>
            </a:endParaRPr>
          </a:p>
        </p:txBody>
      </p:sp>
      <p:sp>
        <p:nvSpPr>
          <p:cNvPr id="3" name="PlaceHolder 2"/>
          <p:cNvSpPr>
            <a:spLocks noGrp="1"/>
          </p:cNvSpPr>
          <p:nvPr>
            <p:ph type="sldNum" idx="8"/>
          </p:nvPr>
        </p:nvSpPr>
        <p:spPr/>
        <p:txBody>
          <a:bodyPr/>
          <a:p>
            <a:fld id="{1648C1D9-FC94-4E47-845B-1C72DF6DE3B2}" type="slidenum">
              <a:t>20</a:t>
            </a:fld>
          </a:p>
        </p:txBody>
      </p:sp>
    </p:spTree>
  </p:cSld>
  <p:transition>
    <p:fade/>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XOR problem - Solution</a:t>
            </a:r>
            <a:endParaRPr b="0" lang="en-US" sz="4400" spc="-1" strike="noStrike">
              <a:solidFill>
                <a:schemeClr val="dk1"/>
              </a:solidFill>
              <a:latin typeface="Arial"/>
            </a:endParaRPr>
          </a:p>
        </p:txBody>
      </p:sp>
      <p:pic>
        <p:nvPicPr>
          <p:cNvPr id="412" name="Picture 7" descr="A picture containing text, clock&#10;&#10;Description automatically generated"/>
          <p:cNvPicPr/>
          <p:nvPr/>
        </p:nvPicPr>
        <p:blipFill>
          <a:blip r:embed="rId1"/>
          <a:stretch/>
        </p:blipFill>
        <p:spPr>
          <a:xfrm>
            <a:off x="957600" y="1782720"/>
            <a:ext cx="4047840" cy="2333160"/>
          </a:xfrm>
          <a:prstGeom prst="rect">
            <a:avLst/>
          </a:prstGeom>
          <a:ln w="0">
            <a:noFill/>
          </a:ln>
        </p:spPr>
      </p:pic>
      <p:pic>
        <p:nvPicPr>
          <p:cNvPr id="413" name="Picture 9" descr="A white background with black text&#10;&#10;Description automatically generated with low confidence"/>
          <p:cNvPicPr/>
          <p:nvPr/>
        </p:nvPicPr>
        <p:blipFill>
          <a:blip r:embed="rId2"/>
          <a:stretch/>
        </p:blipFill>
        <p:spPr>
          <a:xfrm>
            <a:off x="4710600" y="4116600"/>
            <a:ext cx="2580840" cy="656640"/>
          </a:xfrm>
          <a:prstGeom prst="rect">
            <a:avLst/>
          </a:prstGeom>
          <a:ln w="0">
            <a:noFill/>
          </a:ln>
        </p:spPr>
      </p:pic>
      <p:pic>
        <p:nvPicPr>
          <p:cNvPr id="414" name="Picture 11" descr="Diagram&#10;&#10;Description automatically generated"/>
          <p:cNvPicPr/>
          <p:nvPr/>
        </p:nvPicPr>
        <p:blipFill>
          <a:blip r:embed="rId3"/>
          <a:stretch/>
        </p:blipFill>
        <p:spPr>
          <a:xfrm>
            <a:off x="6996960" y="1926720"/>
            <a:ext cx="4114800" cy="2114280"/>
          </a:xfrm>
          <a:prstGeom prst="rect">
            <a:avLst/>
          </a:prstGeom>
          <a:ln w="0">
            <a:noFill/>
          </a:ln>
        </p:spPr>
      </p:pic>
      <p:sp>
        <p:nvSpPr>
          <p:cNvPr id="415" name="Arrow: Right 12"/>
          <p:cNvSpPr/>
          <p:nvPr/>
        </p:nvSpPr>
        <p:spPr>
          <a:xfrm>
            <a:off x="5410440" y="2700360"/>
            <a:ext cx="1186560" cy="49788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 name="PlaceHolder 2"/>
          <p:cNvSpPr>
            <a:spLocks noGrp="1"/>
          </p:cNvSpPr>
          <p:nvPr>
            <p:ph type="sldNum" idx="8"/>
          </p:nvPr>
        </p:nvSpPr>
        <p:spPr/>
        <p:txBody>
          <a:bodyPr/>
          <a:p>
            <a:fld id="{2336E7F0-A1F6-4562-8B52-9CE714764FDB}" type="slidenum">
              <a:t>21</a:t>
            </a:fld>
          </a:p>
        </p:txBody>
      </p:sp>
    </p:spTree>
  </p:cSld>
  <p:transition>
    <p:fade/>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The XOR problem - Solution</a:t>
            </a:r>
            <a:endParaRPr b="0" lang="en-US" sz="4400" spc="-1" strike="noStrike">
              <a:solidFill>
                <a:schemeClr val="dk1"/>
              </a:solidFill>
              <a:latin typeface="Arial"/>
            </a:endParaRPr>
          </a:p>
        </p:txBody>
      </p:sp>
      <p:pic>
        <p:nvPicPr>
          <p:cNvPr id="417" name="Picture 10" descr="pp63"/>
          <p:cNvPicPr/>
          <p:nvPr/>
        </p:nvPicPr>
        <p:blipFill>
          <a:blip r:embed="rId1"/>
          <a:stretch/>
        </p:blipFill>
        <p:spPr>
          <a:xfrm>
            <a:off x="2570760" y="1526760"/>
            <a:ext cx="5976360" cy="4249080"/>
          </a:xfrm>
          <a:prstGeom prst="rect">
            <a:avLst/>
          </a:prstGeom>
          <a:ln w="9525">
            <a:noFill/>
          </a:ln>
        </p:spPr>
      </p:pic>
      <p:sp>
        <p:nvSpPr>
          <p:cNvPr id="418" name="Oval 10"/>
          <p:cNvSpPr/>
          <p:nvPr/>
        </p:nvSpPr>
        <p:spPr>
          <a:xfrm>
            <a:off x="3318840" y="5022000"/>
            <a:ext cx="327600" cy="294480"/>
          </a:xfrm>
          <a:prstGeom prst="ellipse">
            <a:avLst/>
          </a:prstGeom>
          <a:noFill/>
          <a:ln>
            <a:solidFill>
              <a:srgbClr val="004fee"/>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19" name="Oval 13"/>
          <p:cNvSpPr/>
          <p:nvPr/>
        </p:nvSpPr>
        <p:spPr>
          <a:xfrm>
            <a:off x="5804280" y="3241800"/>
            <a:ext cx="327600" cy="294480"/>
          </a:xfrm>
          <a:prstGeom prst="ellipse">
            <a:avLst/>
          </a:prstGeom>
          <a:noFill/>
          <a:ln>
            <a:solidFill>
              <a:srgbClr val="004fee"/>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20" name="Oval 14"/>
          <p:cNvSpPr/>
          <p:nvPr/>
        </p:nvSpPr>
        <p:spPr>
          <a:xfrm>
            <a:off x="5808600" y="5022000"/>
            <a:ext cx="327600" cy="29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21" name="Oval 15"/>
          <p:cNvSpPr/>
          <p:nvPr/>
        </p:nvSpPr>
        <p:spPr>
          <a:xfrm>
            <a:off x="3318840" y="3241800"/>
            <a:ext cx="327600" cy="294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22" name="TextBox 16"/>
          <p:cNvSpPr/>
          <p:nvPr/>
        </p:nvSpPr>
        <p:spPr>
          <a:xfrm>
            <a:off x="6564240" y="2099160"/>
            <a:ext cx="2125440" cy="8877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600" spc="-1" strike="noStrike">
                <a:solidFill>
                  <a:srgbClr val="004fee"/>
                </a:solidFill>
                <a:latin typeface="Calibri"/>
                <a:ea typeface="DejaVu Sans"/>
              </a:rPr>
              <a:t>g</a:t>
            </a:r>
            <a:r>
              <a:rPr b="0" lang="en-US" sz="1600" spc="-1" strike="noStrike" baseline="-25000">
                <a:solidFill>
                  <a:srgbClr val="004fee"/>
                </a:solidFill>
                <a:latin typeface="Calibri"/>
                <a:ea typeface="DejaVu Sans"/>
              </a:rPr>
              <a:t>1 </a:t>
            </a:r>
            <a:r>
              <a:rPr b="0" lang="en-US" sz="1600" spc="-1" strike="noStrike">
                <a:solidFill>
                  <a:srgbClr val="004fee"/>
                </a:solidFill>
                <a:latin typeface="Calibri"/>
                <a:ea typeface="DejaVu Sans"/>
              </a:rPr>
              <a:t>&lt; 0 and g</a:t>
            </a:r>
            <a:r>
              <a:rPr b="0" lang="en-US" sz="1600" spc="-1" strike="noStrike" baseline="-25000">
                <a:solidFill>
                  <a:srgbClr val="004fee"/>
                </a:solidFill>
                <a:latin typeface="Calibri"/>
                <a:ea typeface="DejaVu Sans"/>
              </a:rPr>
              <a:t>2 </a:t>
            </a:r>
            <a:r>
              <a:rPr b="0" lang="en-US" sz="1600" spc="-1" strike="noStrike">
                <a:solidFill>
                  <a:srgbClr val="004fee"/>
                </a:solidFill>
                <a:latin typeface="Calibri"/>
                <a:ea typeface="DejaVu Sans"/>
              </a:rPr>
              <a:t>&gt; 0:  class 1</a:t>
            </a:r>
            <a:endParaRPr b="0" lang="en-US" sz="1600" spc="-1" strike="noStrike">
              <a:solidFill>
                <a:srgbClr val="000000"/>
              </a:solidFill>
              <a:latin typeface="Arial"/>
            </a:endParaRPr>
          </a:p>
          <a:p>
            <a:pPr defTabSz="914400">
              <a:lnSpc>
                <a:spcPct val="100000"/>
              </a:lnSpc>
            </a:pPr>
            <a:r>
              <a:rPr b="0" lang="en-US" sz="1600" spc="-1" strike="noStrike">
                <a:solidFill>
                  <a:srgbClr val="ff0000"/>
                </a:solidFill>
                <a:latin typeface="Calibri"/>
                <a:ea typeface="DejaVu Sans"/>
              </a:rPr>
              <a:t>g</a:t>
            </a:r>
            <a:r>
              <a:rPr b="0" lang="en-US" sz="1600" spc="-1" strike="noStrike" baseline="-25000">
                <a:solidFill>
                  <a:srgbClr val="ff0000"/>
                </a:solidFill>
                <a:latin typeface="Calibri"/>
                <a:ea typeface="DejaVu Sans"/>
              </a:rPr>
              <a:t>1 </a:t>
            </a:r>
            <a:r>
              <a:rPr b="0" lang="en-US" sz="1600" spc="-1" strike="noStrike">
                <a:solidFill>
                  <a:srgbClr val="ff0000"/>
                </a:solidFill>
                <a:latin typeface="Calibri"/>
                <a:ea typeface="DejaVu Sans"/>
              </a:rPr>
              <a:t>&gt; 0 and g</a:t>
            </a:r>
            <a:r>
              <a:rPr b="0" lang="en-US" sz="1600" spc="-1" strike="noStrike" baseline="-25000">
                <a:solidFill>
                  <a:srgbClr val="ff0000"/>
                </a:solidFill>
                <a:latin typeface="Calibri"/>
                <a:ea typeface="DejaVu Sans"/>
              </a:rPr>
              <a:t>2 </a:t>
            </a:r>
            <a:r>
              <a:rPr b="0" lang="en-US" sz="1600" spc="-1" strike="noStrike">
                <a:solidFill>
                  <a:srgbClr val="ff0000"/>
                </a:solidFill>
                <a:latin typeface="Calibri"/>
                <a:ea typeface="DejaVu Sans"/>
              </a:rPr>
              <a:t>&lt; 0:  class 1</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p:txBody>
      </p:sp>
      <p:sp>
        <p:nvSpPr>
          <p:cNvPr id="3" name="PlaceHolder 2"/>
          <p:cNvSpPr>
            <a:spLocks noGrp="1"/>
          </p:cNvSpPr>
          <p:nvPr>
            <p:ph type="sldNum" idx="8"/>
          </p:nvPr>
        </p:nvSpPr>
        <p:spPr/>
        <p:txBody>
          <a:bodyPr/>
          <a:p>
            <a:fld id="{59C86488-839C-413C-BAE6-68DF82B8B9B0}" type="slidenum">
              <a:t>22</a:t>
            </a:fld>
          </a:p>
        </p:txBody>
      </p:sp>
    </p:spTree>
  </p:cSld>
  <p:transition>
    <p:fad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Multi-layer perceptron (ANN)</a:t>
            </a:r>
            <a:endParaRPr b="0" lang="en-US" sz="4400" spc="-1" strike="noStrike">
              <a:solidFill>
                <a:schemeClr val="dk1"/>
              </a:solidFill>
              <a:latin typeface="Arial"/>
            </a:endParaRPr>
          </a:p>
        </p:txBody>
      </p:sp>
      <p:pic>
        <p:nvPicPr>
          <p:cNvPr id="424" name="Picture 5" descr="Diagram&#10;&#10;Description automatically generated"/>
          <p:cNvPicPr/>
          <p:nvPr/>
        </p:nvPicPr>
        <p:blipFill>
          <a:blip r:embed="rId1"/>
          <a:stretch/>
        </p:blipFill>
        <p:spPr>
          <a:xfrm>
            <a:off x="1220400" y="1842840"/>
            <a:ext cx="4781520" cy="3171600"/>
          </a:xfrm>
          <a:prstGeom prst="rect">
            <a:avLst/>
          </a:prstGeom>
          <a:ln w="0">
            <a:noFill/>
          </a:ln>
        </p:spPr>
      </p:pic>
      <p:pic>
        <p:nvPicPr>
          <p:cNvPr id="425" name="Picture 4" descr="pp67"/>
          <p:cNvPicPr/>
          <p:nvPr/>
        </p:nvPicPr>
        <p:blipFill>
          <a:blip r:embed="rId2"/>
          <a:stretch/>
        </p:blipFill>
        <p:spPr>
          <a:xfrm>
            <a:off x="7529040" y="2558160"/>
            <a:ext cx="3080520" cy="1596240"/>
          </a:xfrm>
          <a:prstGeom prst="rect">
            <a:avLst/>
          </a:prstGeom>
          <a:ln w="0">
            <a:noFill/>
          </a:ln>
        </p:spPr>
      </p:pic>
      <p:sp>
        <p:nvSpPr>
          <p:cNvPr id="3" name="PlaceHolder 2"/>
          <p:cNvSpPr>
            <a:spLocks noGrp="1"/>
          </p:cNvSpPr>
          <p:nvPr>
            <p:ph type="sldNum" idx="8"/>
          </p:nvPr>
        </p:nvSpPr>
        <p:spPr/>
        <p:txBody>
          <a:bodyPr/>
          <a:p>
            <a:fld id="{AA0A6FFD-5FED-4E70-85B6-8685A7B10B41}" type="slidenum">
              <a:t>23</a:t>
            </a:fld>
          </a:p>
        </p:txBody>
      </p:sp>
    </p:spTree>
  </p:cSld>
  <p:transition>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33804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Multi-layer perceptron (ANN)</a:t>
            </a:r>
            <a:endParaRPr b="0" lang="en-US" sz="4400" spc="-1" strike="noStrike">
              <a:solidFill>
                <a:schemeClr val="dk1"/>
              </a:solidFill>
              <a:latin typeface="Arial"/>
            </a:endParaRPr>
          </a:p>
        </p:txBody>
      </p:sp>
      <p:pic>
        <p:nvPicPr>
          <p:cNvPr id="427" name="Picture 5" descr="Diagram&#10;&#10;Description automatically generated"/>
          <p:cNvPicPr/>
          <p:nvPr/>
        </p:nvPicPr>
        <p:blipFill>
          <a:blip r:embed="rId1"/>
          <a:stretch/>
        </p:blipFill>
        <p:spPr>
          <a:xfrm>
            <a:off x="1220400" y="1842840"/>
            <a:ext cx="4781520" cy="3171600"/>
          </a:xfrm>
          <a:prstGeom prst="rect">
            <a:avLst/>
          </a:prstGeom>
          <a:ln w="0">
            <a:noFill/>
          </a:ln>
        </p:spPr>
      </p:pic>
      <p:pic>
        <p:nvPicPr>
          <p:cNvPr id="428" name="Picture 4" descr="pp67"/>
          <p:cNvPicPr/>
          <p:nvPr/>
        </p:nvPicPr>
        <p:blipFill>
          <a:blip r:embed="rId2"/>
          <a:stretch/>
        </p:blipFill>
        <p:spPr>
          <a:xfrm>
            <a:off x="7580880" y="1445400"/>
            <a:ext cx="3080520" cy="1596240"/>
          </a:xfrm>
          <a:prstGeom prst="rect">
            <a:avLst/>
          </a:prstGeom>
          <a:ln w="0">
            <a:noFill/>
          </a:ln>
        </p:spPr>
      </p:pic>
      <p:pic>
        <p:nvPicPr>
          <p:cNvPr id="429" name="Picture 3" descr=""/>
          <p:cNvPicPr/>
          <p:nvPr/>
        </p:nvPicPr>
        <p:blipFill>
          <a:blip r:embed="rId3"/>
          <a:stretch/>
        </p:blipFill>
        <p:spPr>
          <a:xfrm>
            <a:off x="8153280" y="3486600"/>
            <a:ext cx="2070360" cy="1925280"/>
          </a:xfrm>
          <a:prstGeom prst="rect">
            <a:avLst/>
          </a:prstGeom>
          <a:ln w="9525">
            <a:noFill/>
          </a:ln>
        </p:spPr>
      </p:pic>
      <p:sp>
        <p:nvSpPr>
          <p:cNvPr id="430" name="TextBox 6"/>
          <p:cNvSpPr/>
          <p:nvPr/>
        </p:nvSpPr>
        <p:spPr>
          <a:xfrm>
            <a:off x="8144640" y="5412600"/>
            <a:ext cx="195300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pc="-1" strike="noStrike">
                <a:solidFill>
                  <a:srgbClr val="000000"/>
                </a:solidFill>
                <a:latin typeface="Calibri"/>
                <a:ea typeface="DejaVu Sans"/>
              </a:rPr>
              <a:t>Is that possible?! </a:t>
            </a:r>
            <a:endParaRPr b="0" lang="en-US" sz="1800" spc="-1" strike="noStrike">
              <a:solidFill>
                <a:srgbClr val="000000"/>
              </a:solidFill>
              <a:latin typeface="Arial"/>
            </a:endParaRPr>
          </a:p>
          <a:p>
            <a:pPr algn="ctr" defTabSz="914400">
              <a:lnSpc>
                <a:spcPct val="100000"/>
              </a:lnSpc>
            </a:pPr>
            <a:r>
              <a:rPr b="0" lang="en-US" sz="1800" spc="-1" strike="noStrike">
                <a:solidFill>
                  <a:srgbClr val="000000"/>
                </a:solidFill>
                <a:latin typeface="Calibri"/>
                <a:ea typeface="DejaVu Sans"/>
              </a:rPr>
              <a:t>Lines are not linear</a:t>
            </a:r>
            <a:endParaRPr b="0" lang="en-US" sz="1800" spc="-1" strike="noStrike">
              <a:solidFill>
                <a:srgbClr val="000000"/>
              </a:solidFill>
              <a:latin typeface="Arial"/>
            </a:endParaRPr>
          </a:p>
        </p:txBody>
      </p:sp>
      <p:sp>
        <p:nvSpPr>
          <p:cNvPr id="3" name="PlaceHolder 2"/>
          <p:cNvSpPr>
            <a:spLocks noGrp="1"/>
          </p:cNvSpPr>
          <p:nvPr>
            <p:ph type="sldNum" idx="8"/>
          </p:nvPr>
        </p:nvSpPr>
        <p:spPr/>
        <p:txBody>
          <a:bodyPr/>
          <a:p>
            <a:fld id="{6E5F0F1B-8EE3-4D0C-A914-6FE0F6E230A7}" type="slidenum">
              <a:t>24</a:t>
            </a:fld>
          </a:p>
        </p:txBody>
      </p:sp>
    </p:spTree>
  </p:cSld>
  <p:transition>
    <p:fade/>
  </p:transition>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CNN (</a:t>
            </a:r>
            <a:r>
              <a:rPr b="0" lang="en-US" sz="2800" spc="-1" strike="noStrike" u="sng">
                <a:solidFill>
                  <a:srgbClr val="44546a"/>
                </a:solidFill>
                <a:uFillTx/>
                <a:latin typeface="Calibri"/>
                <a:ea typeface="DejaVu Sans"/>
              </a:rPr>
              <a:t>C</a:t>
            </a:r>
            <a:r>
              <a:rPr b="0" lang="en-US" sz="2800" spc="-1" strike="noStrike">
                <a:solidFill>
                  <a:srgbClr val="44546a"/>
                </a:solidFill>
                <a:latin typeface="Calibri"/>
                <a:ea typeface="DejaVu Sans"/>
              </a:rPr>
              <a:t>onvolutional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eural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etworks)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RNN (</a:t>
            </a:r>
            <a:r>
              <a:rPr b="0" lang="en-US" sz="2800" spc="-1" strike="noStrike" u="sng">
                <a:solidFill>
                  <a:srgbClr val="44546a"/>
                </a:solidFill>
                <a:uFillTx/>
                <a:latin typeface="Calibri"/>
                <a:ea typeface="DejaVu Sans"/>
              </a:rPr>
              <a:t>R</a:t>
            </a:r>
            <a:r>
              <a:rPr b="0" lang="en-US" sz="2800" spc="-1" strike="noStrike">
                <a:solidFill>
                  <a:srgbClr val="44546a"/>
                </a:solidFill>
                <a:latin typeface="Calibri"/>
                <a:ea typeface="DejaVu Sans"/>
              </a:rPr>
              <a:t>ecurrent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eural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etworks)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GAN (</a:t>
            </a:r>
            <a:r>
              <a:rPr b="0" lang="en-US" sz="2800" spc="-1" strike="noStrike" u="sng">
                <a:solidFill>
                  <a:srgbClr val="44546a"/>
                </a:solidFill>
                <a:uFillTx/>
                <a:latin typeface="Calibri"/>
                <a:ea typeface="DejaVu Sans"/>
              </a:rPr>
              <a:t>G</a:t>
            </a:r>
            <a:r>
              <a:rPr b="0" lang="en-US" sz="2800" spc="-1" strike="noStrike">
                <a:solidFill>
                  <a:srgbClr val="44546a"/>
                </a:solidFill>
                <a:latin typeface="Calibri"/>
                <a:ea typeface="DejaVu Sans"/>
              </a:rPr>
              <a:t>enerative </a:t>
            </a:r>
            <a:r>
              <a:rPr b="0" lang="en-US" sz="2800" spc="-1" strike="noStrike" u="sng">
                <a:solidFill>
                  <a:srgbClr val="44546a"/>
                </a:solidFill>
                <a:uFillTx/>
                <a:latin typeface="Calibri"/>
                <a:ea typeface="DejaVu Sans"/>
              </a:rPr>
              <a:t>A</a:t>
            </a:r>
            <a:r>
              <a:rPr b="0" lang="en-US" sz="2800" spc="-1" strike="noStrike">
                <a:solidFill>
                  <a:srgbClr val="44546a"/>
                </a:solidFill>
                <a:latin typeface="Calibri"/>
                <a:ea typeface="DejaVu Sans"/>
              </a:rPr>
              <a:t>dversarial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etworks)</a:t>
            </a:r>
            <a:r>
              <a:rPr b="1" lang="en-US" sz="2800" spc="-1" strike="noStrike">
                <a:solidFill>
                  <a:srgbClr val="44546a"/>
                </a:solidFill>
                <a:latin typeface="Calibri"/>
                <a:ea typeface="DejaVu Sans"/>
              </a:rPr>
              <a:t> </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LSTM (</a:t>
            </a:r>
            <a:r>
              <a:rPr b="0" lang="en-US" sz="2800" spc="-1" strike="noStrike" u="sng">
                <a:solidFill>
                  <a:srgbClr val="44546a"/>
                </a:solidFill>
                <a:uFillTx/>
                <a:latin typeface="Calibri"/>
                <a:ea typeface="DejaVu Sans"/>
              </a:rPr>
              <a:t>L</a:t>
            </a:r>
            <a:r>
              <a:rPr b="0" lang="en-US" sz="2800" spc="-1" strike="noStrike">
                <a:solidFill>
                  <a:srgbClr val="44546a"/>
                </a:solidFill>
                <a:latin typeface="Calibri"/>
                <a:ea typeface="DejaVu Sans"/>
              </a:rPr>
              <a:t>ong-</a:t>
            </a:r>
            <a:r>
              <a:rPr b="0" lang="en-US" sz="2800" spc="-1" strike="noStrike" u="sng">
                <a:solidFill>
                  <a:srgbClr val="44546a"/>
                </a:solidFill>
                <a:uFillTx/>
                <a:latin typeface="Calibri"/>
                <a:ea typeface="DejaVu Sans"/>
              </a:rPr>
              <a:t>S</a:t>
            </a:r>
            <a:r>
              <a:rPr b="0" lang="en-US" sz="2800" spc="-1" strike="noStrike">
                <a:solidFill>
                  <a:srgbClr val="44546a"/>
                </a:solidFill>
                <a:latin typeface="Calibri"/>
                <a:ea typeface="DejaVu Sans"/>
              </a:rPr>
              <a:t>hort </a:t>
            </a:r>
            <a:r>
              <a:rPr b="0" lang="en-US" sz="2800" spc="-1" strike="noStrike" u="sng">
                <a:solidFill>
                  <a:srgbClr val="44546a"/>
                </a:solidFill>
                <a:uFillTx/>
                <a:latin typeface="Calibri"/>
                <a:ea typeface="DejaVu Sans"/>
              </a:rPr>
              <a:t>T</a:t>
            </a:r>
            <a:r>
              <a:rPr b="0" lang="en-US" sz="2800" spc="-1" strike="noStrike">
                <a:solidFill>
                  <a:srgbClr val="44546a"/>
                </a:solidFill>
                <a:latin typeface="Calibri"/>
                <a:ea typeface="DejaVu Sans"/>
              </a:rPr>
              <a:t>erm </a:t>
            </a:r>
            <a:r>
              <a:rPr b="0" lang="en-US" sz="2800" spc="-1" strike="noStrike" u="sng">
                <a:solidFill>
                  <a:srgbClr val="44546a"/>
                </a:solidFill>
                <a:uFillTx/>
                <a:latin typeface="Calibri"/>
                <a:ea typeface="DejaVu Sans"/>
              </a:rPr>
              <a:t>M</a:t>
            </a:r>
            <a:r>
              <a:rPr b="0" lang="en-US" sz="2800" spc="-1" strike="noStrike">
                <a:solidFill>
                  <a:srgbClr val="44546a"/>
                </a:solidFill>
                <a:latin typeface="Calibri"/>
                <a:ea typeface="DejaVu Sans"/>
              </a:rPr>
              <a:t>emory) </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Transformers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Transducers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And many(many) more…</a:t>
            </a:r>
            <a:endParaRPr b="0" lang="en-US" sz="2800" spc="-1" strike="noStrike">
              <a:solidFill>
                <a:schemeClr val="dk1"/>
              </a:solidFill>
              <a:latin typeface="Arial"/>
            </a:endParaRPr>
          </a:p>
        </p:txBody>
      </p:sp>
      <p:sp>
        <p:nvSpPr>
          <p:cNvPr id="432" name="PlaceHolder 2"/>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ANN Model Classes</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CDBD7E91-823D-4DAE-B6FA-BC8AC9D28032}" type="slidenum">
              <a:t>25</a:t>
            </a:fld>
          </a:p>
        </p:txBody>
      </p:sp>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ff0000"/>
              </a:buClr>
              <a:buFont typeface="Arial"/>
              <a:buChar char="•"/>
            </a:pPr>
            <a:r>
              <a:rPr b="0" lang="en-US" sz="2800" spc="-1" strike="noStrike">
                <a:solidFill>
                  <a:srgbClr val="ff0000"/>
                </a:solidFill>
                <a:highlight>
                  <a:srgbClr val="ffff00"/>
                </a:highlight>
                <a:latin typeface="Calibri"/>
                <a:ea typeface="DejaVu Sans"/>
              </a:rPr>
              <a:t>CNN (</a:t>
            </a:r>
            <a:r>
              <a:rPr b="0" lang="en-US" sz="2800" spc="-1" strike="noStrike" u="sng">
                <a:solidFill>
                  <a:srgbClr val="ff0000"/>
                </a:solidFill>
                <a:highlight>
                  <a:srgbClr val="ffff00"/>
                </a:highlight>
                <a:uFillTx/>
                <a:latin typeface="Calibri"/>
                <a:ea typeface="DejaVu Sans"/>
              </a:rPr>
              <a:t>C</a:t>
            </a:r>
            <a:r>
              <a:rPr b="0" lang="en-US" sz="2800" spc="-1" strike="noStrike">
                <a:solidFill>
                  <a:srgbClr val="ff0000"/>
                </a:solidFill>
                <a:highlight>
                  <a:srgbClr val="ffff00"/>
                </a:highlight>
                <a:latin typeface="Calibri"/>
                <a:ea typeface="DejaVu Sans"/>
              </a:rPr>
              <a:t>onvolutional </a:t>
            </a:r>
            <a:r>
              <a:rPr b="0" lang="en-US" sz="2800" spc="-1" strike="noStrike" u="sng">
                <a:solidFill>
                  <a:srgbClr val="ff0000"/>
                </a:solidFill>
                <a:highlight>
                  <a:srgbClr val="ffff00"/>
                </a:highlight>
                <a:uFillTx/>
                <a:latin typeface="Calibri"/>
                <a:ea typeface="DejaVu Sans"/>
              </a:rPr>
              <a:t>N</a:t>
            </a:r>
            <a:r>
              <a:rPr b="0" lang="en-US" sz="2800" spc="-1" strike="noStrike">
                <a:solidFill>
                  <a:srgbClr val="ff0000"/>
                </a:solidFill>
                <a:highlight>
                  <a:srgbClr val="ffff00"/>
                </a:highlight>
                <a:latin typeface="Calibri"/>
                <a:ea typeface="DejaVu Sans"/>
              </a:rPr>
              <a:t>eural </a:t>
            </a:r>
            <a:r>
              <a:rPr b="0" lang="en-US" sz="2800" spc="-1" strike="noStrike" u="sng">
                <a:solidFill>
                  <a:srgbClr val="ff0000"/>
                </a:solidFill>
                <a:highlight>
                  <a:srgbClr val="ffff00"/>
                </a:highlight>
                <a:uFillTx/>
                <a:latin typeface="Calibri"/>
                <a:ea typeface="DejaVu Sans"/>
              </a:rPr>
              <a:t>N</a:t>
            </a:r>
            <a:r>
              <a:rPr b="0" lang="en-US" sz="2800" spc="-1" strike="noStrike">
                <a:solidFill>
                  <a:srgbClr val="ff0000"/>
                </a:solidFill>
                <a:highlight>
                  <a:srgbClr val="ffff00"/>
                </a:highlight>
                <a:latin typeface="Calibri"/>
                <a:ea typeface="DejaVu Sans"/>
              </a:rPr>
              <a:t>etworks)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RNN (</a:t>
            </a:r>
            <a:r>
              <a:rPr b="0" lang="en-US" sz="2800" spc="-1" strike="noStrike" u="sng">
                <a:solidFill>
                  <a:srgbClr val="44546a"/>
                </a:solidFill>
                <a:uFillTx/>
                <a:latin typeface="Calibri"/>
                <a:ea typeface="DejaVu Sans"/>
              </a:rPr>
              <a:t>R</a:t>
            </a:r>
            <a:r>
              <a:rPr b="0" lang="en-US" sz="2800" spc="-1" strike="noStrike">
                <a:solidFill>
                  <a:srgbClr val="44546a"/>
                </a:solidFill>
                <a:latin typeface="Calibri"/>
                <a:ea typeface="DejaVu Sans"/>
              </a:rPr>
              <a:t>ecurrent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eural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etworks)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GAN (</a:t>
            </a:r>
            <a:r>
              <a:rPr b="0" lang="en-US" sz="2800" spc="-1" strike="noStrike" u="sng">
                <a:solidFill>
                  <a:srgbClr val="44546a"/>
                </a:solidFill>
                <a:uFillTx/>
                <a:latin typeface="Calibri"/>
                <a:ea typeface="DejaVu Sans"/>
              </a:rPr>
              <a:t>G</a:t>
            </a:r>
            <a:r>
              <a:rPr b="0" lang="en-US" sz="2800" spc="-1" strike="noStrike">
                <a:solidFill>
                  <a:srgbClr val="44546a"/>
                </a:solidFill>
                <a:latin typeface="Calibri"/>
                <a:ea typeface="DejaVu Sans"/>
              </a:rPr>
              <a:t>enerative </a:t>
            </a:r>
            <a:r>
              <a:rPr b="0" lang="en-US" sz="2800" spc="-1" strike="noStrike" u="sng">
                <a:solidFill>
                  <a:srgbClr val="44546a"/>
                </a:solidFill>
                <a:uFillTx/>
                <a:latin typeface="Calibri"/>
                <a:ea typeface="DejaVu Sans"/>
              </a:rPr>
              <a:t>A</a:t>
            </a:r>
            <a:r>
              <a:rPr b="0" lang="en-US" sz="2800" spc="-1" strike="noStrike">
                <a:solidFill>
                  <a:srgbClr val="44546a"/>
                </a:solidFill>
                <a:latin typeface="Calibri"/>
                <a:ea typeface="DejaVu Sans"/>
              </a:rPr>
              <a:t>dversarial </a:t>
            </a:r>
            <a:r>
              <a:rPr b="0" lang="en-US" sz="2800" spc="-1" strike="noStrike" u="sng">
                <a:solidFill>
                  <a:srgbClr val="44546a"/>
                </a:solidFill>
                <a:uFillTx/>
                <a:latin typeface="Calibri"/>
                <a:ea typeface="DejaVu Sans"/>
              </a:rPr>
              <a:t>N</a:t>
            </a:r>
            <a:r>
              <a:rPr b="0" lang="en-US" sz="2800" spc="-1" strike="noStrike">
                <a:solidFill>
                  <a:srgbClr val="44546a"/>
                </a:solidFill>
                <a:latin typeface="Calibri"/>
                <a:ea typeface="DejaVu Sans"/>
              </a:rPr>
              <a:t>etworks)</a:t>
            </a:r>
            <a:r>
              <a:rPr b="1" lang="en-US" sz="2800" spc="-1" strike="noStrike">
                <a:solidFill>
                  <a:srgbClr val="44546a"/>
                </a:solidFill>
                <a:latin typeface="Calibri"/>
                <a:ea typeface="DejaVu Sans"/>
              </a:rPr>
              <a:t> </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LSTM (</a:t>
            </a:r>
            <a:r>
              <a:rPr b="0" lang="en-US" sz="2800" spc="-1" strike="noStrike" u="sng">
                <a:solidFill>
                  <a:srgbClr val="44546a"/>
                </a:solidFill>
                <a:uFillTx/>
                <a:latin typeface="Calibri"/>
                <a:ea typeface="DejaVu Sans"/>
              </a:rPr>
              <a:t>L</a:t>
            </a:r>
            <a:r>
              <a:rPr b="0" lang="en-US" sz="2800" spc="-1" strike="noStrike">
                <a:solidFill>
                  <a:srgbClr val="44546a"/>
                </a:solidFill>
                <a:latin typeface="Calibri"/>
                <a:ea typeface="DejaVu Sans"/>
              </a:rPr>
              <a:t>ong-</a:t>
            </a:r>
            <a:r>
              <a:rPr b="0" lang="en-US" sz="2800" spc="-1" strike="noStrike" u="sng">
                <a:solidFill>
                  <a:srgbClr val="44546a"/>
                </a:solidFill>
                <a:uFillTx/>
                <a:latin typeface="Calibri"/>
                <a:ea typeface="DejaVu Sans"/>
              </a:rPr>
              <a:t>S</a:t>
            </a:r>
            <a:r>
              <a:rPr b="0" lang="en-US" sz="2800" spc="-1" strike="noStrike">
                <a:solidFill>
                  <a:srgbClr val="44546a"/>
                </a:solidFill>
                <a:latin typeface="Calibri"/>
                <a:ea typeface="DejaVu Sans"/>
              </a:rPr>
              <a:t>hort </a:t>
            </a:r>
            <a:r>
              <a:rPr b="0" lang="en-US" sz="2800" spc="-1" strike="noStrike" u="sng">
                <a:solidFill>
                  <a:srgbClr val="44546a"/>
                </a:solidFill>
                <a:uFillTx/>
                <a:latin typeface="Calibri"/>
                <a:ea typeface="DejaVu Sans"/>
              </a:rPr>
              <a:t>T</a:t>
            </a:r>
            <a:r>
              <a:rPr b="0" lang="en-US" sz="2800" spc="-1" strike="noStrike">
                <a:solidFill>
                  <a:srgbClr val="44546a"/>
                </a:solidFill>
                <a:latin typeface="Calibri"/>
                <a:ea typeface="DejaVu Sans"/>
              </a:rPr>
              <a:t>erm </a:t>
            </a:r>
            <a:r>
              <a:rPr b="0" lang="en-US" sz="2800" spc="-1" strike="noStrike" u="sng">
                <a:solidFill>
                  <a:srgbClr val="44546a"/>
                </a:solidFill>
                <a:uFillTx/>
                <a:latin typeface="Calibri"/>
                <a:ea typeface="DejaVu Sans"/>
              </a:rPr>
              <a:t>M</a:t>
            </a:r>
            <a:r>
              <a:rPr b="0" lang="en-US" sz="2800" spc="-1" strike="noStrike">
                <a:solidFill>
                  <a:srgbClr val="44546a"/>
                </a:solidFill>
                <a:latin typeface="Calibri"/>
                <a:ea typeface="DejaVu Sans"/>
              </a:rPr>
              <a:t>emory) </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Transformers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Transducers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And many(many) more…</a:t>
            </a:r>
            <a:endParaRPr b="0" lang="en-US" sz="2800" spc="-1" strike="noStrike">
              <a:solidFill>
                <a:schemeClr val="dk1"/>
              </a:solidFill>
              <a:latin typeface="Arial"/>
            </a:endParaRPr>
          </a:p>
        </p:txBody>
      </p:sp>
      <p:sp>
        <p:nvSpPr>
          <p:cNvPr id="434" name="PlaceHolder 2"/>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ANN Model Classes</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F2610C7A-7F3E-494D-BD43-679723C4BFFA}" type="slidenum">
              <a:t>26</a:t>
            </a:fld>
          </a:p>
        </p:txBody>
      </p:sp>
    </p:spTree>
  </p:cSld>
  <p:transition>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p:nvPr>
        </p:nvSpPr>
        <p:spPr>
          <a:xfrm>
            <a:off x="269280" y="1189080"/>
            <a:ext cx="11652840" cy="1725840"/>
          </a:xfrm>
          <a:prstGeom prst="rect">
            <a:avLst/>
          </a:prstGeom>
          <a:noFill/>
          <a:ln w="0">
            <a:noFill/>
          </a:ln>
        </p:spPr>
        <p:txBody>
          <a:bodyPr lIns="90000" rIns="90000" tIns="45000" bIns="45000" anchor="t">
            <a:noAutofit/>
          </a:bodyPr>
          <a:p>
            <a:pPr indent="0" defTabSz="914400">
              <a:lnSpc>
                <a:spcPct val="90000"/>
              </a:lnSpc>
              <a:spcBef>
                <a:spcPts val="1480"/>
              </a:spcBef>
              <a:buNone/>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Stride</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Padding</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Dilation</a:t>
            </a:r>
            <a:endParaRPr b="0" lang="en-US" sz="1600" spc="-1" strike="noStrike">
              <a:solidFill>
                <a:schemeClr val="dk1"/>
              </a:solidFill>
              <a:latin typeface="Arial"/>
            </a:endParaRPr>
          </a:p>
          <a:p>
            <a:pPr indent="0" defTabSz="914400">
              <a:lnSpc>
                <a:spcPct val="90000"/>
              </a:lnSpc>
              <a:spcBef>
                <a:spcPts val="1480"/>
              </a:spcBef>
              <a:buNone/>
              <a:tabLst>
                <a:tab algn="l" pos="0"/>
              </a:tabLst>
            </a:pPr>
            <a:endParaRPr b="0" lang="en-US" sz="2800" spc="-1" strike="noStrike">
              <a:solidFill>
                <a:schemeClr val="dk1"/>
              </a:solidFill>
              <a:latin typeface="Arial"/>
            </a:endParaRPr>
          </a:p>
        </p:txBody>
      </p:sp>
      <p:sp>
        <p:nvSpPr>
          <p:cNvPr id="436" name="PlaceHolder 2"/>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CNN Layer</a:t>
            </a:r>
            <a:endParaRPr b="0" lang="en-US" sz="4400" spc="-1" strike="noStrike">
              <a:solidFill>
                <a:schemeClr val="dk1"/>
              </a:solidFill>
              <a:latin typeface="Arial"/>
            </a:endParaRPr>
          </a:p>
        </p:txBody>
      </p:sp>
      <p:sp>
        <p:nvSpPr>
          <p:cNvPr id="437" name="Text Placeholder 1"/>
          <p:cNvSpPr/>
          <p:nvPr/>
        </p:nvSpPr>
        <p:spPr>
          <a:xfrm>
            <a:off x="269280" y="290952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Tensor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[N,C</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p:txBody>
      </p:sp>
      <p:sp>
        <p:nvSpPr>
          <p:cNvPr id="438" name="Text Placeholder 1"/>
          <p:cNvSpPr/>
          <p:nvPr/>
        </p:nvSpPr>
        <p:spPr>
          <a:xfrm>
            <a:off x="269280" y="475668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Output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[N,C</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a:p>
            <a:pPr defTabSz="914400">
              <a:lnSpc>
                <a:spcPct val="90000"/>
              </a:lnSpc>
              <a:spcBef>
                <a:spcPts val="1480"/>
              </a:spcBef>
              <a:tabLst>
                <a:tab algn="l" pos="0"/>
              </a:tabLst>
            </a:pPr>
            <a:endParaRPr b="0" lang="en-US" sz="2800" spc="-1" strike="noStrike">
              <a:solidFill>
                <a:srgbClr val="000000"/>
              </a:solidFill>
              <a:latin typeface="Arial"/>
            </a:endParaRPr>
          </a:p>
        </p:txBody>
      </p:sp>
      <p:pic>
        <p:nvPicPr>
          <p:cNvPr id="439" name="Picture 9" descr="Shape&#10;&#10;Description automatically generated"/>
          <p:cNvPicPr/>
          <p:nvPr/>
        </p:nvPicPr>
        <p:blipFill>
          <a:blip r:embed="rId1"/>
          <a:stretch/>
        </p:blipFill>
        <p:spPr>
          <a:xfrm>
            <a:off x="4557600" y="2143440"/>
            <a:ext cx="7190640" cy="2409120"/>
          </a:xfrm>
          <a:prstGeom prst="rect">
            <a:avLst/>
          </a:prstGeom>
          <a:ln w="0">
            <a:noFill/>
          </a:ln>
        </p:spPr>
      </p:pic>
      <p:sp>
        <p:nvSpPr>
          <p:cNvPr id="4" name="PlaceHolder 3"/>
          <p:cNvSpPr>
            <a:spLocks noGrp="1"/>
          </p:cNvSpPr>
          <p:nvPr>
            <p:ph type="sldNum" idx="8"/>
          </p:nvPr>
        </p:nvSpPr>
        <p:spPr/>
        <p:txBody>
          <a:bodyPr/>
          <a:p>
            <a:fld id="{B2C69098-8F17-448C-8BFA-244184BBF933}" type="slidenum">
              <a:t>27</a:t>
            </a:fld>
          </a:p>
        </p:txBody>
      </p:sp>
    </p:spTree>
  </p:cSld>
  <p:transition>
    <p:fade/>
  </p:transition>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p:nvPr>
        </p:nvSpPr>
        <p:spPr>
          <a:xfrm>
            <a:off x="269280" y="1189080"/>
            <a:ext cx="11652840" cy="1725840"/>
          </a:xfrm>
          <a:prstGeom prst="rect">
            <a:avLst/>
          </a:prstGeom>
          <a:noFill/>
          <a:ln w="0">
            <a:noFill/>
          </a:ln>
        </p:spPr>
        <p:txBody>
          <a:bodyPr lIns="90000" rIns="90000" tIns="45000" bIns="45000" anchor="t">
            <a:noAutofit/>
          </a:bodyPr>
          <a:p>
            <a:pPr indent="0" defTabSz="914400">
              <a:lnSpc>
                <a:spcPct val="90000"/>
              </a:lnSpc>
              <a:spcBef>
                <a:spcPts val="1480"/>
              </a:spcBef>
              <a:buNone/>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Stride</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Padding</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Dilation</a:t>
            </a:r>
            <a:endParaRPr b="0" lang="en-US" sz="1600" spc="-1" strike="noStrike">
              <a:solidFill>
                <a:schemeClr val="dk1"/>
              </a:solidFill>
              <a:latin typeface="Arial"/>
            </a:endParaRPr>
          </a:p>
          <a:p>
            <a:pPr indent="0" defTabSz="914400">
              <a:lnSpc>
                <a:spcPct val="90000"/>
              </a:lnSpc>
              <a:spcBef>
                <a:spcPts val="1480"/>
              </a:spcBef>
              <a:buNone/>
              <a:tabLst>
                <a:tab algn="l" pos="0"/>
              </a:tabLst>
            </a:pPr>
            <a:endParaRPr b="0" lang="en-US" sz="2800" spc="-1" strike="noStrike">
              <a:solidFill>
                <a:schemeClr val="dk1"/>
              </a:solidFill>
              <a:latin typeface="Arial"/>
            </a:endParaRPr>
          </a:p>
        </p:txBody>
      </p:sp>
      <p:sp>
        <p:nvSpPr>
          <p:cNvPr id="441" name="PlaceHolder 2"/>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CNN Layer</a:t>
            </a:r>
            <a:endParaRPr b="0" lang="en-US" sz="4400" spc="-1" strike="noStrike">
              <a:solidFill>
                <a:schemeClr val="dk1"/>
              </a:solidFill>
              <a:latin typeface="Arial"/>
            </a:endParaRPr>
          </a:p>
        </p:txBody>
      </p:sp>
      <p:sp>
        <p:nvSpPr>
          <p:cNvPr id="442" name="Text Placeholder 1"/>
          <p:cNvSpPr/>
          <p:nvPr/>
        </p:nvSpPr>
        <p:spPr>
          <a:xfrm>
            <a:off x="269280" y="290952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Tensor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[N,C</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p:txBody>
      </p:sp>
      <p:pic>
        <p:nvPicPr>
          <p:cNvPr id="443" name="Picture 7" descr="Graphical user interface&#10;&#10;Description automatically generated"/>
          <p:cNvPicPr/>
          <p:nvPr/>
        </p:nvPicPr>
        <p:blipFill>
          <a:blip r:embed="rId1"/>
          <a:stretch/>
        </p:blipFill>
        <p:spPr>
          <a:xfrm>
            <a:off x="6349320" y="483480"/>
            <a:ext cx="3748680" cy="5515200"/>
          </a:xfrm>
          <a:prstGeom prst="rect">
            <a:avLst/>
          </a:prstGeom>
          <a:ln w="0">
            <a:noFill/>
          </a:ln>
        </p:spPr>
      </p:pic>
      <p:sp>
        <p:nvSpPr>
          <p:cNvPr id="444" name="Text Placeholder 1"/>
          <p:cNvSpPr/>
          <p:nvPr/>
        </p:nvSpPr>
        <p:spPr>
          <a:xfrm>
            <a:off x="269280" y="475668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Output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[N,C</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a:p>
            <a:pPr defTabSz="914400">
              <a:lnSpc>
                <a:spcPct val="90000"/>
              </a:lnSpc>
              <a:spcBef>
                <a:spcPts val="1480"/>
              </a:spcBef>
              <a:tabLst>
                <a:tab algn="l" pos="0"/>
              </a:tabLst>
            </a:pPr>
            <a:endParaRPr b="0" lang="en-US" sz="2800" spc="-1" strike="noStrike">
              <a:solidFill>
                <a:srgbClr val="000000"/>
              </a:solidFill>
              <a:latin typeface="Arial"/>
            </a:endParaRPr>
          </a:p>
        </p:txBody>
      </p:sp>
      <p:sp>
        <p:nvSpPr>
          <p:cNvPr id="4" name="PlaceHolder 3"/>
          <p:cNvSpPr>
            <a:spLocks noGrp="1"/>
          </p:cNvSpPr>
          <p:nvPr>
            <p:ph type="sldNum" idx="8"/>
          </p:nvPr>
        </p:nvSpPr>
        <p:spPr/>
        <p:txBody>
          <a:bodyPr/>
          <a:p>
            <a:fld id="{BA51C730-B60C-4F5D-B7B8-135121F92556}" type="slidenum">
              <a:t>28</a:t>
            </a:fld>
          </a:p>
        </p:txBody>
      </p:sp>
    </p:spTree>
  </p:cSld>
  <p:transition>
    <p:fade/>
  </p:transition>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p:nvPr>
        </p:nvSpPr>
        <p:spPr>
          <a:xfrm>
            <a:off x="269280" y="1189080"/>
            <a:ext cx="11652840" cy="1725840"/>
          </a:xfrm>
          <a:prstGeom prst="rect">
            <a:avLst/>
          </a:prstGeom>
          <a:noFill/>
          <a:ln w="0">
            <a:noFill/>
          </a:ln>
        </p:spPr>
        <p:txBody>
          <a:bodyPr lIns="90000" rIns="90000" tIns="45000" bIns="45000" anchor="t">
            <a:noAutofit/>
          </a:bodyPr>
          <a:p>
            <a:pPr indent="0" defTabSz="914400">
              <a:lnSpc>
                <a:spcPct val="90000"/>
              </a:lnSpc>
              <a:spcBef>
                <a:spcPts val="1480"/>
              </a:spcBef>
              <a:buNone/>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Stride</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Padding</a:t>
            </a:r>
            <a:endParaRPr b="0" lang="en-US" sz="1600" spc="-1" strike="noStrike">
              <a:solidFill>
                <a:schemeClr val="dk1"/>
              </a:solidFill>
              <a:latin typeface="Arial"/>
            </a:endParaRPr>
          </a:p>
          <a:p>
            <a:pPr lvl="1" marL="685800" indent="-228600" defTabSz="914400">
              <a:lnSpc>
                <a:spcPct val="90000"/>
              </a:lnSpc>
              <a:spcBef>
                <a:spcPts val="496"/>
              </a:spcBef>
              <a:buClr>
                <a:srgbClr val="000000"/>
              </a:buClr>
              <a:buFont typeface="Arial"/>
              <a:buChar char="•"/>
              <a:tabLst>
                <a:tab algn="l" pos="0"/>
              </a:tabLst>
            </a:pPr>
            <a:r>
              <a:rPr b="0" lang="en-US" sz="1600" spc="-1" strike="noStrike">
                <a:solidFill>
                  <a:srgbClr val="000000"/>
                </a:solidFill>
                <a:latin typeface="Calibri"/>
                <a:ea typeface="DejaVu Sans"/>
              </a:rPr>
              <a:t>Dilation</a:t>
            </a:r>
            <a:endParaRPr b="0" lang="en-US" sz="1600" spc="-1" strike="noStrike">
              <a:solidFill>
                <a:schemeClr val="dk1"/>
              </a:solidFill>
              <a:latin typeface="Arial"/>
            </a:endParaRPr>
          </a:p>
          <a:p>
            <a:pPr indent="0" defTabSz="914400">
              <a:lnSpc>
                <a:spcPct val="90000"/>
              </a:lnSpc>
              <a:spcBef>
                <a:spcPts val="1480"/>
              </a:spcBef>
              <a:buNone/>
              <a:tabLst>
                <a:tab algn="l" pos="0"/>
              </a:tabLst>
            </a:pPr>
            <a:endParaRPr b="0" lang="en-US" sz="2800" spc="-1" strike="noStrike">
              <a:solidFill>
                <a:schemeClr val="dk1"/>
              </a:solidFill>
              <a:latin typeface="Arial"/>
            </a:endParaRPr>
          </a:p>
        </p:txBody>
      </p:sp>
      <p:sp>
        <p:nvSpPr>
          <p:cNvPr id="446" name="PlaceHolder 2"/>
          <p:cNvSpPr>
            <a:spLocks noGrp="1"/>
          </p:cNvSpPr>
          <p:nvPr>
            <p:ph type="title"/>
          </p:nvPr>
        </p:nvSpPr>
        <p:spPr>
          <a:xfrm>
            <a:off x="269280" y="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CNN Layer</a:t>
            </a:r>
            <a:endParaRPr b="0" lang="en-US" sz="4400" spc="-1" strike="noStrike">
              <a:solidFill>
                <a:schemeClr val="dk1"/>
              </a:solidFill>
              <a:latin typeface="Arial"/>
            </a:endParaRPr>
          </a:p>
        </p:txBody>
      </p:sp>
      <p:sp>
        <p:nvSpPr>
          <p:cNvPr id="447" name="Text Placeholder 1"/>
          <p:cNvSpPr/>
          <p:nvPr/>
        </p:nvSpPr>
        <p:spPr>
          <a:xfrm>
            <a:off x="269280" y="290952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Tensor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[Ni,C</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i</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p:txBody>
      </p:sp>
      <p:sp>
        <p:nvSpPr>
          <p:cNvPr id="448" name="Text Placeholder 1"/>
          <p:cNvSpPr/>
          <p:nvPr/>
        </p:nvSpPr>
        <p:spPr>
          <a:xfrm>
            <a:off x="269280" y="4756680"/>
            <a:ext cx="1165284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Output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[No,C</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​,H</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​,W</a:t>
            </a:r>
            <a:r>
              <a:rPr b="0" lang="en-US" sz="2000" spc="-1" strike="noStrike">
                <a:solidFill>
                  <a:srgbClr val="44546a"/>
                </a:solidFill>
                <a:latin typeface="Calibri"/>
                <a:ea typeface="DejaVu Sans"/>
              </a:rPr>
              <a:t>o</a:t>
            </a:r>
            <a:r>
              <a:rPr b="0" lang="en-US" sz="2800" spc="-1" strike="noStrike">
                <a:solidFill>
                  <a:srgbClr val="44546a"/>
                </a:solidFill>
                <a:latin typeface="Calibri"/>
                <a:ea typeface="DejaVu Sans"/>
              </a:rPr>
              <a:t>] – 4D Tensor</a:t>
            </a:r>
            <a:endParaRPr b="0" lang="en-US" sz="2800" spc="-1" strike="noStrike">
              <a:solidFill>
                <a:srgbClr val="000000"/>
              </a:solidFill>
              <a:latin typeface="Arial"/>
            </a:endParaRPr>
          </a:p>
          <a:p>
            <a:pPr defTabSz="914400">
              <a:lnSpc>
                <a:spcPct val="90000"/>
              </a:lnSpc>
              <a:spcBef>
                <a:spcPts val="1480"/>
              </a:spcBef>
              <a:tabLst>
                <a:tab algn="l" pos="0"/>
              </a:tabLst>
            </a:pPr>
            <a:endParaRPr b="0" lang="en-US" sz="2800" spc="-1" strike="noStrike">
              <a:solidFill>
                <a:srgbClr val="000000"/>
              </a:solidFill>
              <a:latin typeface="Arial"/>
            </a:endParaRPr>
          </a:p>
        </p:txBody>
      </p:sp>
      <p:sp>
        <p:nvSpPr>
          <p:cNvPr id="449" name="Text Placeholder 1"/>
          <p:cNvSpPr/>
          <p:nvPr/>
        </p:nvSpPr>
        <p:spPr>
          <a:xfrm>
            <a:off x="6251040" y="3166560"/>
            <a:ext cx="567108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Tensor Format</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 - Batch Size (Most of the time=1)</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C - Number Of Channels</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H - Kernel Height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W - Kernel Width</a:t>
            </a:r>
            <a:endParaRPr b="0" lang="en-US" sz="2800" spc="-1" strike="noStrike">
              <a:solidFill>
                <a:srgbClr val="000000"/>
              </a:solidFill>
              <a:latin typeface="Arial"/>
            </a:endParaRPr>
          </a:p>
        </p:txBody>
      </p:sp>
      <p:pic>
        <p:nvPicPr>
          <p:cNvPr id="450" name="Picture 10" descr="Graphical user interface, application, table&#10;&#10;Description automatically generated with medium confidence"/>
          <p:cNvPicPr/>
          <p:nvPr/>
        </p:nvPicPr>
        <p:blipFill>
          <a:blip r:embed="rId1"/>
          <a:stretch/>
        </p:blipFill>
        <p:spPr>
          <a:xfrm>
            <a:off x="4571640" y="821160"/>
            <a:ext cx="6400800" cy="2009160"/>
          </a:xfrm>
          <a:prstGeom prst="rect">
            <a:avLst/>
          </a:prstGeom>
          <a:ln w="0">
            <a:noFill/>
          </a:ln>
        </p:spPr>
      </p:pic>
      <p:sp>
        <p:nvSpPr>
          <p:cNvPr id="4" name="PlaceHolder 3"/>
          <p:cNvSpPr>
            <a:spLocks noGrp="1"/>
          </p:cNvSpPr>
          <p:nvPr>
            <p:ph type="sldNum" idx="8"/>
          </p:nvPr>
        </p:nvSpPr>
        <p:spPr/>
        <p:txBody>
          <a:bodyPr/>
          <a:p>
            <a:fld id="{F7AC6696-661E-48BA-9420-BB627FD0427A}" type="slidenum">
              <a:t>29</a:t>
            </a:fld>
          </a:p>
        </p:txBody>
      </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The XOR Test</a:t>
            </a:r>
            <a:endParaRPr b="0" lang="en-US" sz="1800" spc="-1" strike="noStrike">
              <a:solidFill>
                <a:schemeClr val="dk1"/>
              </a:solidFill>
              <a:latin typeface="Arial"/>
            </a:endParaRPr>
          </a:p>
        </p:txBody>
      </p:sp>
      <p:sp>
        <p:nvSpPr>
          <p:cNvPr id="2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451" name="Rectangle 11"/>
          <p:cNvSpPr/>
          <p:nvPr/>
        </p:nvSpPr>
        <p:spPr>
          <a:xfrm>
            <a:off x="0" y="0"/>
            <a:ext cx="1218816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52" name="PlaceHolder 1"/>
          <p:cNvSpPr>
            <a:spLocks noGrp="1"/>
          </p:cNvSpPr>
          <p:nvPr>
            <p:ph type="title"/>
          </p:nvPr>
        </p:nvSpPr>
        <p:spPr>
          <a:xfrm>
            <a:off x="838080" y="184680"/>
            <a:ext cx="10514880" cy="1505160"/>
          </a:xfrm>
          <a:prstGeom prst="rect">
            <a:avLst/>
          </a:prstGeom>
          <a:noFill/>
          <a:ln w="0">
            <a:noFill/>
          </a:ln>
        </p:spPr>
        <p:txBody>
          <a:bodyPr lIns="90000" rIns="90000" tIns="45000" bIns="45000" anchor="ctr">
            <a:normAutofit/>
          </a:bodyPr>
          <a:p>
            <a:pPr indent="0">
              <a:lnSpc>
                <a:spcPct val="90000"/>
              </a:lnSpc>
              <a:buNone/>
              <a:tabLst>
                <a:tab algn="l" pos="0"/>
              </a:tabLst>
            </a:pPr>
            <a:r>
              <a:rPr b="0" lang="en-US" sz="5200" spc="-1" strike="noStrike">
                <a:solidFill>
                  <a:srgbClr val="000000"/>
                </a:solidFill>
                <a:latin typeface="Calibri Light"/>
              </a:rPr>
              <a:t>CNN Arithmetic</a:t>
            </a:r>
            <a:endParaRPr b="0" lang="en-US" sz="5200" spc="-1" strike="noStrike">
              <a:solidFill>
                <a:schemeClr val="dk1"/>
              </a:solidFill>
              <a:latin typeface="Arial"/>
            </a:endParaRPr>
          </a:p>
        </p:txBody>
      </p:sp>
      <p:pic>
        <p:nvPicPr>
          <p:cNvPr id="453" name="Picture 6" descr="A picture containing text, sign, many, different&#10;&#10;Description automatically generated"/>
          <p:cNvPicPr/>
          <p:nvPr/>
        </p:nvPicPr>
        <p:blipFill>
          <a:blip r:embed="rId1"/>
          <a:stretch/>
        </p:blipFill>
        <p:spPr>
          <a:xfrm>
            <a:off x="2520000" y="1845360"/>
            <a:ext cx="7148520" cy="4449600"/>
          </a:xfrm>
          <a:prstGeom prst="rect">
            <a:avLst/>
          </a:prstGeom>
          <a:ln w="0">
            <a:noFill/>
          </a:ln>
        </p:spPr>
      </p:pic>
      <p:sp>
        <p:nvSpPr>
          <p:cNvPr id="454" name="PlaceHolder 2"/>
          <p:cNvSpPr>
            <a:spLocks noGrp="1"/>
          </p:cNvSpPr>
          <p:nvPr>
            <p:ph type="sldNum" idx="12"/>
          </p:nvPr>
        </p:nvSpPr>
        <p:spPr>
          <a:xfrm>
            <a:off x="8610480" y="6356520"/>
            <a:ext cx="2742480" cy="364320"/>
          </a:xfrm>
          <a:prstGeom prst="rect">
            <a:avLst/>
          </a:prstGeom>
          <a:noFill/>
          <a:ln w="0">
            <a:noFill/>
          </a:ln>
        </p:spPr>
        <p:txBody>
          <a:bodyPr lIns="90000" rIns="90000" tIns="45000" bIns="45000" anchor="ctr">
            <a:normAutofit/>
          </a:bodyPr>
          <a:p>
            <a:pPr indent="0">
              <a:buNone/>
            </a:pPr>
            <a:endParaRPr b="0" lang="en-US" sz="1800" spc="-1" strike="noStrike">
              <a:solidFill>
                <a:schemeClr val="dk1"/>
              </a:solidFill>
              <a:latin typeface="Arial"/>
              <a:ea typeface="DejaVu Sans"/>
            </a:endParaRPr>
          </a:p>
        </p:txBody>
      </p:sp>
    </p:spTree>
  </p:cSld>
  <p:transition>
    <p:fade/>
  </p:transition>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838080" y="184680"/>
            <a:ext cx="10514880" cy="1505160"/>
          </a:xfrm>
          <a:prstGeom prst="rect">
            <a:avLst/>
          </a:prstGeom>
          <a:noFill/>
          <a:ln w="0">
            <a:noFill/>
          </a:ln>
        </p:spPr>
        <p:txBody>
          <a:bodyPr lIns="90000" rIns="90000" tIns="45000" bIns="45000" anchor="ctr">
            <a:normAutofit/>
          </a:bodyPr>
          <a:p>
            <a:pPr indent="0">
              <a:lnSpc>
                <a:spcPct val="90000"/>
              </a:lnSpc>
              <a:buNone/>
              <a:tabLst>
                <a:tab algn="l" pos="0"/>
              </a:tabLst>
            </a:pPr>
            <a:r>
              <a:rPr b="0" lang="en-US" sz="5200" spc="-1" strike="noStrike">
                <a:solidFill>
                  <a:srgbClr val="000000"/>
                </a:solidFill>
                <a:latin typeface="Calibri Light"/>
              </a:rPr>
              <a:t>CNN Arithmetic</a:t>
            </a:r>
            <a:endParaRPr b="0" lang="en-US" sz="5200" spc="-1" strike="noStrike">
              <a:solidFill>
                <a:schemeClr val="dk1"/>
              </a:solidFill>
              <a:latin typeface="Arial"/>
            </a:endParaRPr>
          </a:p>
        </p:txBody>
      </p:sp>
      <p:sp>
        <p:nvSpPr>
          <p:cNvPr id="456" name="PlaceHolder 2"/>
          <p:cNvSpPr>
            <a:spLocks noGrp="1"/>
          </p:cNvSpPr>
          <p:nvPr>
            <p:ph type="ftr" idx="13"/>
          </p:nvPr>
        </p:nvSpPr>
        <p:spPr>
          <a:xfrm>
            <a:off x="4038480" y="6356520"/>
            <a:ext cx="4114080" cy="364320"/>
          </a:xfrm>
          <a:prstGeom prst="rect">
            <a:avLst/>
          </a:prstGeom>
          <a:noFill/>
          <a:ln w="0">
            <a:noFill/>
          </a:ln>
        </p:spPr>
        <p:txBody>
          <a:bodyPr lIns="90000" rIns="90000" tIns="45000" bIns="45000" anchor="ctr">
            <a:normAutofit/>
          </a:bodyPr>
          <a:lstStyle>
            <a:lvl1pPr indent="0" algn="ctr" defTabSz="914400">
              <a:lnSpc>
                <a:spcPct val="100000"/>
              </a:lnSpc>
              <a:spcAft>
                <a:spcPts val="601"/>
              </a:spcAft>
              <a:buNone/>
              <a:tabLst>
                <a:tab algn="l" pos="0"/>
              </a:tabLst>
              <a:defRPr b="0" lang="en-US" sz="1200" spc="-1" strike="noStrike">
                <a:solidFill>
                  <a:srgbClr val="8b8b8b"/>
                </a:solidFill>
                <a:latin typeface="Calibri"/>
                <a:ea typeface="DejaVu Sans"/>
              </a:defRPr>
            </a:lvl1pPr>
          </a:lstStyle>
          <a:p>
            <a:pPr indent="0" algn="ctr" defTabSz="914400">
              <a:lnSpc>
                <a:spcPct val="100000"/>
              </a:lnSpc>
              <a:spcAft>
                <a:spcPts val="601"/>
              </a:spcAft>
              <a:buNone/>
              <a:tabLst>
                <a:tab algn="l" pos="0"/>
              </a:tabLst>
            </a:pPr>
            <a:r>
              <a:rPr b="0" lang="en-US" sz="1200" spc="-1" strike="noStrike">
                <a:solidFill>
                  <a:srgbClr val="8b8b8b"/>
                </a:solidFill>
                <a:latin typeface="Calibri"/>
                <a:ea typeface="DejaVu Sans"/>
              </a:rPr>
              <a:t>MICROSOFT CONFIDENTIAL</a:t>
            </a:r>
            <a:endParaRPr b="0" lang="en-US" sz="1200" spc="-1" strike="noStrike">
              <a:solidFill>
                <a:srgbClr val="000000"/>
              </a:solidFill>
              <a:latin typeface="Times New Roman"/>
            </a:endParaRPr>
          </a:p>
        </p:txBody>
      </p:sp>
      <p:sp>
        <p:nvSpPr>
          <p:cNvPr id="457" name="PlaceHolder 3"/>
          <p:cNvSpPr>
            <a:spLocks noGrp="1"/>
          </p:cNvSpPr>
          <p:nvPr>
            <p:ph type="sldNum" idx="14"/>
          </p:nvPr>
        </p:nvSpPr>
        <p:spPr>
          <a:xfrm>
            <a:off x="8610480" y="6356520"/>
            <a:ext cx="2742480" cy="364320"/>
          </a:xfrm>
          <a:prstGeom prst="rect">
            <a:avLst/>
          </a:prstGeom>
          <a:noFill/>
          <a:ln w="0">
            <a:noFill/>
          </a:ln>
        </p:spPr>
        <p:txBody>
          <a:bodyPr lIns="90000" rIns="90000" tIns="45000" bIns="45000" anchor="ctr">
            <a:normAutofit/>
          </a:bodyPr>
          <a:p>
            <a:pPr indent="0">
              <a:buNone/>
            </a:pPr>
            <a:endParaRPr b="0" lang="en-US" sz="1800" spc="-1" strike="noStrike">
              <a:solidFill>
                <a:schemeClr val="dk1"/>
              </a:solidFill>
              <a:latin typeface="Arial"/>
              <a:ea typeface="DejaVu Sans"/>
            </a:endParaRPr>
          </a:p>
        </p:txBody>
      </p:sp>
      <p:pic>
        <p:nvPicPr>
          <p:cNvPr id="458" name="Picture 5" descr="A picture containing businesscard&#10;&#10;Description automatically generated"/>
          <p:cNvPicPr/>
          <p:nvPr/>
        </p:nvPicPr>
        <p:blipFill>
          <a:blip r:embed="rId1"/>
          <a:stretch/>
        </p:blipFill>
        <p:spPr>
          <a:xfrm>
            <a:off x="6638040" y="1308960"/>
            <a:ext cx="2323440" cy="2466360"/>
          </a:xfrm>
          <a:prstGeom prst="rect">
            <a:avLst/>
          </a:prstGeom>
          <a:ln w="0">
            <a:noFill/>
          </a:ln>
        </p:spPr>
      </p:pic>
      <p:sp>
        <p:nvSpPr>
          <p:cNvPr id="459" name="TextBox 7"/>
          <p:cNvSpPr/>
          <p:nvPr/>
        </p:nvSpPr>
        <p:spPr>
          <a:xfrm>
            <a:off x="9030960" y="2259720"/>
            <a:ext cx="14335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S=1, p=0, d=1</a:t>
            </a:r>
            <a:endParaRPr b="0" lang="en-US" sz="1800" spc="-1" strike="noStrike">
              <a:solidFill>
                <a:srgbClr val="000000"/>
              </a:solidFill>
              <a:latin typeface="Arial"/>
            </a:endParaRPr>
          </a:p>
        </p:txBody>
      </p:sp>
      <p:pic>
        <p:nvPicPr>
          <p:cNvPr id="460" name="Picture 9" descr="Shape&#10;&#10;Description automatically generated"/>
          <p:cNvPicPr/>
          <p:nvPr/>
        </p:nvPicPr>
        <p:blipFill>
          <a:blip r:embed="rId2"/>
          <a:stretch/>
        </p:blipFill>
        <p:spPr>
          <a:xfrm>
            <a:off x="1930680" y="3969360"/>
            <a:ext cx="7934760" cy="1999800"/>
          </a:xfrm>
          <a:prstGeom prst="rect">
            <a:avLst/>
          </a:prstGeom>
          <a:ln w="0">
            <a:noFill/>
          </a:ln>
        </p:spPr>
      </p:pic>
      <p:sp>
        <p:nvSpPr>
          <p:cNvPr id="461" name="Text Placeholder 1"/>
          <p:cNvSpPr/>
          <p:nvPr/>
        </p:nvSpPr>
        <p:spPr>
          <a:xfrm>
            <a:off x="455400" y="1583280"/>
            <a:ext cx="567108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No Padding</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Unit stride</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Unit Dilation</a:t>
            </a:r>
            <a:endParaRPr b="0" lang="en-US" sz="2800" spc="-1" strike="noStrike">
              <a:solidFill>
                <a:srgbClr val="000000"/>
              </a:solidFill>
              <a:latin typeface="Arial"/>
            </a:endParaRPr>
          </a:p>
        </p:txBody>
      </p:sp>
    </p:spTree>
  </p:cSld>
  <p:transition>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838080" y="184680"/>
            <a:ext cx="10514880" cy="1505160"/>
          </a:xfrm>
          <a:prstGeom prst="rect">
            <a:avLst/>
          </a:prstGeom>
          <a:noFill/>
          <a:ln w="0">
            <a:noFill/>
          </a:ln>
        </p:spPr>
        <p:txBody>
          <a:bodyPr lIns="90000" rIns="90000" tIns="45000" bIns="45000" anchor="ctr">
            <a:normAutofit/>
          </a:bodyPr>
          <a:p>
            <a:pPr indent="0">
              <a:lnSpc>
                <a:spcPct val="90000"/>
              </a:lnSpc>
              <a:buNone/>
              <a:tabLst>
                <a:tab algn="l" pos="0"/>
              </a:tabLst>
            </a:pPr>
            <a:r>
              <a:rPr b="0" lang="en-US" sz="5200" spc="-1" strike="noStrike">
                <a:solidFill>
                  <a:srgbClr val="000000"/>
                </a:solidFill>
                <a:latin typeface="Calibri Light"/>
              </a:rPr>
              <a:t>CNN Arithmetic</a:t>
            </a:r>
            <a:endParaRPr b="0" lang="en-US" sz="5200" spc="-1" strike="noStrike">
              <a:solidFill>
                <a:schemeClr val="dk1"/>
              </a:solidFill>
              <a:latin typeface="Arial"/>
            </a:endParaRPr>
          </a:p>
        </p:txBody>
      </p:sp>
      <p:sp>
        <p:nvSpPr>
          <p:cNvPr id="463" name="PlaceHolder 2"/>
          <p:cNvSpPr>
            <a:spLocks noGrp="1"/>
          </p:cNvSpPr>
          <p:nvPr>
            <p:ph type="sldNum" idx="15"/>
          </p:nvPr>
        </p:nvSpPr>
        <p:spPr>
          <a:xfrm>
            <a:off x="8610480" y="6356520"/>
            <a:ext cx="2742480" cy="364320"/>
          </a:xfrm>
          <a:prstGeom prst="rect">
            <a:avLst/>
          </a:prstGeom>
          <a:noFill/>
          <a:ln w="0">
            <a:noFill/>
          </a:ln>
        </p:spPr>
        <p:txBody>
          <a:bodyPr lIns="90000" rIns="90000" tIns="45000" bIns="45000" anchor="ctr">
            <a:normAutofit/>
          </a:bodyPr>
          <a:p>
            <a:pPr indent="0">
              <a:buNone/>
            </a:pPr>
            <a:endParaRPr b="0" lang="en-US" sz="1800" spc="-1" strike="noStrike">
              <a:solidFill>
                <a:schemeClr val="dk1"/>
              </a:solidFill>
              <a:latin typeface="Arial"/>
              <a:ea typeface="DejaVu Sans"/>
            </a:endParaRPr>
          </a:p>
        </p:txBody>
      </p:sp>
      <p:sp>
        <p:nvSpPr>
          <p:cNvPr id="464" name="TextBox 7"/>
          <p:cNvSpPr/>
          <p:nvPr/>
        </p:nvSpPr>
        <p:spPr>
          <a:xfrm>
            <a:off x="9033120" y="2259720"/>
            <a:ext cx="17978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S=[2, 2], p=0, d=1</a:t>
            </a:r>
            <a:endParaRPr b="0" lang="en-US" sz="1800" spc="-1" strike="noStrike">
              <a:solidFill>
                <a:srgbClr val="000000"/>
              </a:solidFill>
              <a:latin typeface="Arial"/>
            </a:endParaRPr>
          </a:p>
        </p:txBody>
      </p:sp>
      <p:sp>
        <p:nvSpPr>
          <p:cNvPr id="465" name="Text Placeholder 1"/>
          <p:cNvSpPr/>
          <p:nvPr/>
        </p:nvSpPr>
        <p:spPr>
          <a:xfrm>
            <a:off x="455400" y="1583280"/>
            <a:ext cx="567108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No Padding</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stride</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Unit Dilation</a:t>
            </a:r>
            <a:endParaRPr b="0" lang="en-US" sz="2800" spc="-1" strike="noStrike">
              <a:solidFill>
                <a:srgbClr val="000000"/>
              </a:solidFill>
              <a:latin typeface="Arial"/>
            </a:endParaRPr>
          </a:p>
        </p:txBody>
      </p:sp>
      <p:pic>
        <p:nvPicPr>
          <p:cNvPr id="466" name="Picture 6" descr="A picture containing businesscard&#10;&#10;Description automatically generated"/>
          <p:cNvPicPr/>
          <p:nvPr/>
        </p:nvPicPr>
        <p:blipFill>
          <a:blip r:embed="rId1"/>
          <a:stretch/>
        </p:blipFill>
        <p:spPr>
          <a:xfrm>
            <a:off x="6174360" y="1226160"/>
            <a:ext cx="2799720" cy="2742480"/>
          </a:xfrm>
          <a:prstGeom prst="rect">
            <a:avLst/>
          </a:prstGeom>
          <a:ln w="0">
            <a:noFill/>
          </a:ln>
        </p:spPr>
      </p:pic>
      <p:pic>
        <p:nvPicPr>
          <p:cNvPr id="467" name="Picture 10" descr="A picture containing shape&#10;&#10;Description automatically generated"/>
          <p:cNvPicPr/>
          <p:nvPr/>
        </p:nvPicPr>
        <p:blipFill>
          <a:blip r:embed="rId2"/>
          <a:stretch/>
        </p:blipFill>
        <p:spPr>
          <a:xfrm>
            <a:off x="2159280" y="4077720"/>
            <a:ext cx="8029800" cy="1923480"/>
          </a:xfrm>
          <a:prstGeom prst="rect">
            <a:avLst/>
          </a:prstGeom>
          <a:ln w="0">
            <a:noFill/>
          </a:ln>
        </p:spPr>
      </p:pic>
    </p:spTree>
  </p:cSld>
  <p:transition>
    <p:fade/>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184680"/>
            <a:ext cx="10514880" cy="1505160"/>
          </a:xfrm>
          <a:prstGeom prst="rect">
            <a:avLst/>
          </a:prstGeom>
          <a:noFill/>
          <a:ln w="0">
            <a:noFill/>
          </a:ln>
        </p:spPr>
        <p:txBody>
          <a:bodyPr lIns="90000" rIns="90000" tIns="45000" bIns="45000" anchor="ctr">
            <a:normAutofit/>
          </a:bodyPr>
          <a:p>
            <a:pPr indent="0">
              <a:lnSpc>
                <a:spcPct val="90000"/>
              </a:lnSpc>
              <a:buNone/>
              <a:tabLst>
                <a:tab algn="l" pos="0"/>
              </a:tabLst>
            </a:pPr>
            <a:r>
              <a:rPr b="0" lang="en-US" sz="5200" spc="-1" strike="noStrike">
                <a:solidFill>
                  <a:srgbClr val="000000"/>
                </a:solidFill>
                <a:latin typeface="Calibri Light"/>
              </a:rPr>
              <a:t>CNN Arithmetic</a:t>
            </a:r>
            <a:endParaRPr b="0" lang="en-US" sz="5200" spc="-1" strike="noStrike">
              <a:solidFill>
                <a:schemeClr val="dk1"/>
              </a:solidFill>
              <a:latin typeface="Arial"/>
            </a:endParaRPr>
          </a:p>
        </p:txBody>
      </p:sp>
      <p:sp>
        <p:nvSpPr>
          <p:cNvPr id="469" name="PlaceHolder 2"/>
          <p:cNvSpPr>
            <a:spLocks noGrp="1"/>
          </p:cNvSpPr>
          <p:nvPr>
            <p:ph type="sldNum" idx="16"/>
          </p:nvPr>
        </p:nvSpPr>
        <p:spPr>
          <a:xfrm>
            <a:off x="8610480" y="6356520"/>
            <a:ext cx="2742480" cy="364320"/>
          </a:xfrm>
          <a:prstGeom prst="rect">
            <a:avLst/>
          </a:prstGeom>
          <a:noFill/>
          <a:ln w="0">
            <a:noFill/>
          </a:ln>
        </p:spPr>
        <p:txBody>
          <a:bodyPr lIns="90000" rIns="90000" tIns="45000" bIns="45000" anchor="ctr">
            <a:normAutofit/>
          </a:bodyPr>
          <a:p>
            <a:pPr indent="0">
              <a:buNone/>
            </a:pPr>
            <a:endParaRPr b="0" lang="en-US" sz="1800" spc="-1" strike="noStrike">
              <a:solidFill>
                <a:schemeClr val="dk1"/>
              </a:solidFill>
              <a:latin typeface="Arial"/>
              <a:ea typeface="DejaVu Sans"/>
            </a:endParaRPr>
          </a:p>
        </p:txBody>
      </p:sp>
      <p:sp>
        <p:nvSpPr>
          <p:cNvPr id="470" name="TextBox 7"/>
          <p:cNvSpPr/>
          <p:nvPr/>
        </p:nvSpPr>
        <p:spPr>
          <a:xfrm>
            <a:off x="8725320" y="2130840"/>
            <a:ext cx="224568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S=1, p=[2, 2, 2, 2], d=1</a:t>
            </a:r>
            <a:endParaRPr b="0" lang="en-US" sz="1800" spc="-1" strike="noStrike">
              <a:solidFill>
                <a:srgbClr val="000000"/>
              </a:solidFill>
              <a:latin typeface="Arial"/>
            </a:endParaRPr>
          </a:p>
        </p:txBody>
      </p:sp>
      <p:sp>
        <p:nvSpPr>
          <p:cNvPr id="471" name="Text Placeholder 1"/>
          <p:cNvSpPr/>
          <p:nvPr/>
        </p:nvSpPr>
        <p:spPr>
          <a:xfrm>
            <a:off x="455400" y="1583280"/>
            <a:ext cx="567108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Padding</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stride</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Unit Dilation</a:t>
            </a:r>
            <a:endParaRPr b="0" lang="en-US" sz="2800" spc="-1" strike="noStrike">
              <a:solidFill>
                <a:srgbClr val="000000"/>
              </a:solidFill>
              <a:latin typeface="Arial"/>
            </a:endParaRPr>
          </a:p>
        </p:txBody>
      </p:sp>
      <p:pic>
        <p:nvPicPr>
          <p:cNvPr id="472" name="Picture 5" descr="A picture containing shape&#10;&#10;Description automatically generated"/>
          <p:cNvPicPr/>
          <p:nvPr/>
        </p:nvPicPr>
        <p:blipFill>
          <a:blip r:embed="rId1"/>
          <a:stretch/>
        </p:blipFill>
        <p:spPr>
          <a:xfrm>
            <a:off x="5755680" y="1026000"/>
            <a:ext cx="2317320" cy="2696760"/>
          </a:xfrm>
          <a:prstGeom prst="rect">
            <a:avLst/>
          </a:prstGeom>
          <a:ln w="0">
            <a:noFill/>
          </a:ln>
        </p:spPr>
      </p:pic>
      <p:pic>
        <p:nvPicPr>
          <p:cNvPr id="473" name="Picture 9" descr="Shape&#10;&#10;Description automatically generated"/>
          <p:cNvPicPr/>
          <p:nvPr/>
        </p:nvPicPr>
        <p:blipFill>
          <a:blip r:embed="rId2"/>
          <a:stretch/>
        </p:blipFill>
        <p:spPr>
          <a:xfrm>
            <a:off x="2030760" y="3788280"/>
            <a:ext cx="8191800" cy="2399760"/>
          </a:xfrm>
          <a:prstGeom prst="rect">
            <a:avLst/>
          </a:prstGeom>
          <a:ln w="0">
            <a:noFill/>
          </a:ln>
        </p:spPr>
      </p:pic>
    </p:spTree>
  </p:cSld>
  <p:transition>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838080" y="184680"/>
            <a:ext cx="10514880" cy="1505160"/>
          </a:xfrm>
          <a:prstGeom prst="rect">
            <a:avLst/>
          </a:prstGeom>
          <a:noFill/>
          <a:ln w="0">
            <a:noFill/>
          </a:ln>
        </p:spPr>
        <p:txBody>
          <a:bodyPr lIns="90000" rIns="90000" tIns="45000" bIns="45000" anchor="ctr">
            <a:normAutofit/>
          </a:bodyPr>
          <a:p>
            <a:pPr indent="0">
              <a:lnSpc>
                <a:spcPct val="90000"/>
              </a:lnSpc>
              <a:buNone/>
              <a:tabLst>
                <a:tab algn="l" pos="0"/>
              </a:tabLst>
            </a:pPr>
            <a:r>
              <a:rPr b="0" lang="en-US" sz="5200" spc="-1" strike="noStrike">
                <a:solidFill>
                  <a:srgbClr val="000000"/>
                </a:solidFill>
                <a:latin typeface="Calibri Light"/>
              </a:rPr>
              <a:t>CNN Arithmetic</a:t>
            </a:r>
            <a:endParaRPr b="0" lang="en-US" sz="5200" spc="-1" strike="noStrike">
              <a:solidFill>
                <a:schemeClr val="dk1"/>
              </a:solidFill>
              <a:latin typeface="Arial"/>
            </a:endParaRPr>
          </a:p>
        </p:txBody>
      </p:sp>
      <p:sp>
        <p:nvSpPr>
          <p:cNvPr id="475" name="PlaceHolder 2"/>
          <p:cNvSpPr>
            <a:spLocks noGrp="1"/>
          </p:cNvSpPr>
          <p:nvPr>
            <p:ph type="sldNum" idx="17"/>
          </p:nvPr>
        </p:nvSpPr>
        <p:spPr>
          <a:xfrm>
            <a:off x="8610480" y="6356520"/>
            <a:ext cx="2742480" cy="364320"/>
          </a:xfrm>
          <a:prstGeom prst="rect">
            <a:avLst/>
          </a:prstGeom>
          <a:noFill/>
          <a:ln w="0">
            <a:noFill/>
          </a:ln>
        </p:spPr>
        <p:txBody>
          <a:bodyPr lIns="90000" rIns="90000" tIns="45000" bIns="45000" anchor="ctr">
            <a:normAutofit/>
          </a:bodyPr>
          <a:p>
            <a:pPr indent="0">
              <a:buNone/>
            </a:pPr>
            <a:endParaRPr b="0" lang="en-US" sz="1800" spc="-1" strike="noStrike">
              <a:solidFill>
                <a:schemeClr val="dk1"/>
              </a:solidFill>
              <a:latin typeface="Arial"/>
              <a:ea typeface="DejaVu Sans"/>
            </a:endParaRPr>
          </a:p>
        </p:txBody>
      </p:sp>
      <p:sp>
        <p:nvSpPr>
          <p:cNvPr id="476" name="TextBox 7"/>
          <p:cNvSpPr/>
          <p:nvPr/>
        </p:nvSpPr>
        <p:spPr>
          <a:xfrm>
            <a:off x="8727480" y="2130840"/>
            <a:ext cx="261000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S=[2, 2], p=[1, 1, 1, 1], d=1</a:t>
            </a:r>
            <a:endParaRPr b="0" lang="en-US" sz="1800" spc="-1" strike="noStrike">
              <a:solidFill>
                <a:srgbClr val="000000"/>
              </a:solidFill>
              <a:latin typeface="Arial"/>
            </a:endParaRPr>
          </a:p>
        </p:txBody>
      </p:sp>
      <p:sp>
        <p:nvSpPr>
          <p:cNvPr id="477" name="Text Placeholder 1"/>
          <p:cNvSpPr/>
          <p:nvPr/>
        </p:nvSpPr>
        <p:spPr>
          <a:xfrm>
            <a:off x="455400" y="1583280"/>
            <a:ext cx="5671080" cy="1725840"/>
          </a:xfrm>
          <a:prstGeom prst="rect">
            <a:avLst/>
          </a:prstGeom>
          <a:noFill/>
          <a:ln w="0">
            <a:noFill/>
          </a:ln>
        </p:spPr>
        <p:style>
          <a:lnRef idx="0"/>
          <a:fillRef idx="0"/>
          <a:effectRef idx="0"/>
          <a:fontRef idx="minor"/>
        </p:style>
        <p:txBody>
          <a:bodyPr lIns="90000" rIns="90000" tIns="45000" bIns="45000" anchor="t">
            <a:noAutofit/>
          </a:bodyPr>
          <a:p>
            <a:pPr defTabSz="914400">
              <a:lnSpc>
                <a:spcPct val="90000"/>
              </a:lnSpc>
              <a:spcBef>
                <a:spcPts val="1480"/>
              </a:spcBef>
              <a:tabLst>
                <a:tab algn="l" pos="0"/>
              </a:tabLst>
            </a:pPr>
            <a:r>
              <a:rPr b="1" lang="en-US" sz="2800" spc="-1" strike="noStrike" u="sng">
                <a:solidFill>
                  <a:srgbClr val="44546a"/>
                </a:solidFill>
                <a:uFillTx/>
                <a:latin typeface="Calibri"/>
                <a:ea typeface="DejaVu Sans"/>
              </a:rPr>
              <a:t>Parameters</a:t>
            </a:r>
            <a:r>
              <a:rPr b="0" lang="en-US" sz="2800" spc="-1" strike="noStrike">
                <a:solidFill>
                  <a:srgbClr val="44546a"/>
                </a:solidFill>
                <a:latin typeface="Calibri"/>
                <a:ea typeface="DejaVu Sans"/>
              </a:rPr>
              <a:t>:</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Padding</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stride</a:t>
            </a:r>
            <a:endParaRPr b="0" lang="en-US" sz="2800" spc="-1" strike="noStrike">
              <a:solidFill>
                <a:srgbClr val="000000"/>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800" spc="-1" strike="noStrike">
                <a:solidFill>
                  <a:srgbClr val="44546a"/>
                </a:solidFill>
                <a:latin typeface="Calibri"/>
                <a:ea typeface="DejaVu Sans"/>
              </a:rPr>
              <a:t>Unit Dilation</a:t>
            </a:r>
            <a:endParaRPr b="0" lang="en-US" sz="2800" spc="-1" strike="noStrike">
              <a:solidFill>
                <a:srgbClr val="000000"/>
              </a:solidFill>
              <a:latin typeface="Arial"/>
            </a:endParaRPr>
          </a:p>
        </p:txBody>
      </p:sp>
      <p:pic>
        <p:nvPicPr>
          <p:cNvPr id="478" name="Picture 6" descr="Shape&#10;&#10;Description automatically generated"/>
          <p:cNvPicPr/>
          <p:nvPr/>
        </p:nvPicPr>
        <p:blipFill>
          <a:blip r:embed="rId1"/>
          <a:stretch/>
        </p:blipFill>
        <p:spPr>
          <a:xfrm>
            <a:off x="5862960" y="1175040"/>
            <a:ext cx="2746800" cy="2649600"/>
          </a:xfrm>
          <a:prstGeom prst="rect">
            <a:avLst/>
          </a:prstGeom>
          <a:ln w="0">
            <a:noFill/>
          </a:ln>
        </p:spPr>
      </p:pic>
      <p:pic>
        <p:nvPicPr>
          <p:cNvPr id="479" name="Picture 10" descr="Diagram&#10;&#10;Description automatically generated"/>
          <p:cNvPicPr/>
          <p:nvPr/>
        </p:nvPicPr>
        <p:blipFill>
          <a:blip r:embed="rId2"/>
          <a:stretch/>
        </p:blipFill>
        <p:spPr>
          <a:xfrm>
            <a:off x="2367360" y="4030920"/>
            <a:ext cx="7934760" cy="1999800"/>
          </a:xfrm>
          <a:prstGeom prst="rect">
            <a:avLst/>
          </a:prstGeom>
          <a:ln w="0">
            <a:noFill/>
          </a:ln>
        </p:spPr>
      </p:pic>
    </p:spTree>
  </p:cSld>
  <p:transition>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Color, Hue, Brightness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Edge detection</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Corners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Circles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Lines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Etc….</a:t>
            </a:r>
            <a:endParaRPr b="0" lang="en-US" sz="2800" spc="-1" strike="noStrike">
              <a:solidFill>
                <a:schemeClr val="dk1"/>
              </a:solidFill>
              <a:latin typeface="Arial"/>
            </a:endParaRPr>
          </a:p>
          <a:p>
            <a:pPr indent="0" defTabSz="914400">
              <a:lnSpc>
                <a:spcPct val="90000"/>
              </a:lnSpc>
              <a:spcBef>
                <a:spcPts val="1480"/>
              </a:spcBef>
              <a:buNone/>
              <a:tabLst>
                <a:tab algn="l" pos="0"/>
              </a:tabLst>
            </a:pPr>
            <a:endParaRPr b="0" lang="en-US" sz="2800" spc="-1" strike="noStrike">
              <a:solidFill>
                <a:schemeClr val="dk1"/>
              </a:solidFill>
              <a:latin typeface="Arial"/>
            </a:endParaRPr>
          </a:p>
        </p:txBody>
      </p:sp>
      <p:sp>
        <p:nvSpPr>
          <p:cNvPr id="481" name="PlaceHolder 2"/>
          <p:cNvSpPr>
            <a:spLocks noGrp="1"/>
          </p:cNvSpPr>
          <p:nvPr>
            <p:ph type="title"/>
          </p:nvPr>
        </p:nvSpPr>
        <p:spPr>
          <a:xfrm>
            <a:off x="269280" y="6192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maps</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6DD67315-7485-43E3-8ADF-6FBC85ED46D7}" type="slidenum">
              <a:t>35</a:t>
            </a:fld>
          </a:p>
        </p:txBody>
      </p:sp>
    </p:spTree>
  </p:cSld>
  <p:transition>
    <p:fade/>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269280" y="6192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Edge detection</a:t>
            </a:r>
            <a:endParaRPr b="0" lang="en-US" sz="4400" spc="-1" strike="noStrike">
              <a:solidFill>
                <a:schemeClr val="dk1"/>
              </a:solidFill>
              <a:latin typeface="Arial"/>
            </a:endParaRPr>
          </a:p>
        </p:txBody>
      </p:sp>
      <p:pic>
        <p:nvPicPr>
          <p:cNvPr id="483" name="Picture 6" descr="A picture containing text, crossword puzzle&#10;&#10;Description automatically generated"/>
          <p:cNvPicPr/>
          <p:nvPr/>
        </p:nvPicPr>
        <p:blipFill>
          <a:blip r:embed="rId1"/>
          <a:stretch/>
        </p:blipFill>
        <p:spPr>
          <a:xfrm>
            <a:off x="496080" y="1466640"/>
            <a:ext cx="3933720" cy="3924000"/>
          </a:xfrm>
          <a:prstGeom prst="rect">
            <a:avLst/>
          </a:prstGeom>
          <a:ln w="0">
            <a:noFill/>
          </a:ln>
        </p:spPr>
      </p:pic>
      <p:pic>
        <p:nvPicPr>
          <p:cNvPr id="484" name="Picture 8" descr="A picture containing text, crossword puzzle, clipart&#10;&#10;Description automatically generated"/>
          <p:cNvPicPr/>
          <p:nvPr/>
        </p:nvPicPr>
        <p:blipFill>
          <a:blip r:embed="rId2"/>
          <a:stretch/>
        </p:blipFill>
        <p:spPr>
          <a:xfrm>
            <a:off x="5670720" y="2434320"/>
            <a:ext cx="2037960" cy="2076120"/>
          </a:xfrm>
          <a:prstGeom prst="rect">
            <a:avLst/>
          </a:prstGeom>
          <a:ln w="0">
            <a:noFill/>
          </a:ln>
        </p:spPr>
      </p:pic>
      <p:sp>
        <p:nvSpPr>
          <p:cNvPr id="485" name="TextBox 9"/>
          <p:cNvSpPr/>
          <p:nvPr/>
        </p:nvSpPr>
        <p:spPr>
          <a:xfrm>
            <a:off x="4707000" y="2810880"/>
            <a:ext cx="68652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a:t>
            </a:r>
            <a:endParaRPr b="0" lang="en-US" sz="8000" spc="-1" strike="noStrike">
              <a:solidFill>
                <a:srgbClr val="000000"/>
              </a:solidFill>
              <a:latin typeface="Arial"/>
            </a:endParaRPr>
          </a:p>
        </p:txBody>
      </p:sp>
      <p:sp>
        <p:nvSpPr>
          <p:cNvPr id="486" name="TextBox 13"/>
          <p:cNvSpPr/>
          <p:nvPr/>
        </p:nvSpPr>
        <p:spPr>
          <a:xfrm>
            <a:off x="7918920" y="2616840"/>
            <a:ext cx="68652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a:t>
            </a:r>
            <a:endParaRPr b="0" lang="en-US" sz="8000" spc="-1" strike="noStrike">
              <a:solidFill>
                <a:srgbClr val="000000"/>
              </a:solidFill>
              <a:latin typeface="Arial"/>
            </a:endParaRPr>
          </a:p>
        </p:txBody>
      </p:sp>
      <p:sp>
        <p:nvSpPr>
          <p:cNvPr id="3" name="PlaceHolder 2"/>
          <p:cNvSpPr>
            <a:spLocks noGrp="1"/>
          </p:cNvSpPr>
          <p:nvPr>
            <p:ph type="sldNum" idx="8"/>
          </p:nvPr>
        </p:nvSpPr>
        <p:spPr/>
        <p:txBody>
          <a:bodyPr/>
          <a:p>
            <a:fld id="{885A4DEC-3E15-4246-ABCE-03E498C2062F}" type="slidenum">
              <a:t>36</a:t>
            </a:fld>
          </a:p>
        </p:txBody>
      </p:sp>
    </p:spTree>
  </p:cSld>
  <p:transition>
    <p:fade/>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269280" y="6192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Edge detection</a:t>
            </a:r>
            <a:endParaRPr b="0" lang="en-US" sz="4400" spc="-1" strike="noStrike">
              <a:solidFill>
                <a:schemeClr val="dk1"/>
              </a:solidFill>
              <a:latin typeface="Arial"/>
            </a:endParaRPr>
          </a:p>
        </p:txBody>
      </p:sp>
      <p:pic>
        <p:nvPicPr>
          <p:cNvPr id="488" name="Picture 6" descr="A picture containing text, crossword puzzle&#10;&#10;Description automatically generated"/>
          <p:cNvPicPr/>
          <p:nvPr/>
        </p:nvPicPr>
        <p:blipFill>
          <a:blip r:embed="rId1"/>
          <a:stretch/>
        </p:blipFill>
        <p:spPr>
          <a:xfrm>
            <a:off x="496080" y="1466640"/>
            <a:ext cx="3933720" cy="3924000"/>
          </a:xfrm>
          <a:prstGeom prst="rect">
            <a:avLst/>
          </a:prstGeom>
          <a:ln w="0">
            <a:noFill/>
          </a:ln>
        </p:spPr>
      </p:pic>
      <p:pic>
        <p:nvPicPr>
          <p:cNvPr id="489" name="Picture 8" descr="A picture containing text, crossword puzzle, clipart&#10;&#10;Description automatically generated"/>
          <p:cNvPicPr/>
          <p:nvPr/>
        </p:nvPicPr>
        <p:blipFill>
          <a:blip r:embed="rId2"/>
          <a:stretch/>
        </p:blipFill>
        <p:spPr>
          <a:xfrm>
            <a:off x="5670720" y="2434320"/>
            <a:ext cx="2037960" cy="2076120"/>
          </a:xfrm>
          <a:prstGeom prst="rect">
            <a:avLst/>
          </a:prstGeom>
          <a:ln w="0">
            <a:noFill/>
          </a:ln>
        </p:spPr>
      </p:pic>
      <p:sp>
        <p:nvSpPr>
          <p:cNvPr id="490" name="TextBox 9"/>
          <p:cNvSpPr/>
          <p:nvPr/>
        </p:nvSpPr>
        <p:spPr>
          <a:xfrm>
            <a:off x="4707000" y="2810880"/>
            <a:ext cx="68652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a:t>
            </a:r>
            <a:endParaRPr b="0" lang="en-US" sz="8000" spc="-1" strike="noStrike">
              <a:solidFill>
                <a:srgbClr val="000000"/>
              </a:solidFill>
              <a:latin typeface="Arial"/>
            </a:endParaRPr>
          </a:p>
        </p:txBody>
      </p:sp>
      <p:pic>
        <p:nvPicPr>
          <p:cNvPr id="491" name="Picture 11" descr="A picture containing text, electronics, clipart, cellphone&#10;&#10;Description automatically generated"/>
          <p:cNvPicPr/>
          <p:nvPr/>
        </p:nvPicPr>
        <p:blipFill>
          <a:blip r:embed="rId3"/>
          <a:stretch/>
        </p:blipFill>
        <p:spPr>
          <a:xfrm>
            <a:off x="8949960" y="2057040"/>
            <a:ext cx="2714400" cy="2742840"/>
          </a:xfrm>
          <a:prstGeom prst="rect">
            <a:avLst/>
          </a:prstGeom>
          <a:ln w="0">
            <a:noFill/>
          </a:ln>
        </p:spPr>
      </p:pic>
      <p:sp>
        <p:nvSpPr>
          <p:cNvPr id="492" name="TextBox 13"/>
          <p:cNvSpPr/>
          <p:nvPr/>
        </p:nvSpPr>
        <p:spPr>
          <a:xfrm>
            <a:off x="7918920" y="2616840"/>
            <a:ext cx="68652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a:t>
            </a:r>
            <a:endParaRPr b="0" lang="en-US" sz="8000" spc="-1" strike="noStrike">
              <a:solidFill>
                <a:srgbClr val="000000"/>
              </a:solidFill>
              <a:latin typeface="Arial"/>
            </a:endParaRPr>
          </a:p>
        </p:txBody>
      </p:sp>
      <p:sp>
        <p:nvSpPr>
          <p:cNvPr id="3" name="PlaceHolder 2"/>
          <p:cNvSpPr>
            <a:spLocks noGrp="1"/>
          </p:cNvSpPr>
          <p:nvPr>
            <p:ph type="sldNum" idx="8"/>
          </p:nvPr>
        </p:nvSpPr>
        <p:spPr/>
        <p:txBody>
          <a:bodyPr/>
          <a:p>
            <a:fld id="{DC8D00EC-BDB7-454B-8D1E-9D5E0D681B0A}" type="slidenum">
              <a:t>37</a:t>
            </a:fld>
          </a:p>
        </p:txBody>
      </p:sp>
    </p:spTree>
  </p:cSld>
  <p:transition>
    <p:fade/>
  </p:transition>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269280" y="604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a:t>
            </a:r>
            <a:endParaRPr b="0" lang="en-US" sz="4400" spc="-1" strike="noStrike">
              <a:solidFill>
                <a:schemeClr val="dk1"/>
              </a:solidFill>
              <a:latin typeface="Arial"/>
            </a:endParaRPr>
          </a:p>
        </p:txBody>
      </p:sp>
      <p:pic>
        <p:nvPicPr>
          <p:cNvPr id="494" name="Picture 6" descr="Graphical user interface, application, calendar&#10;&#10;Description automatically generated"/>
          <p:cNvPicPr/>
          <p:nvPr/>
        </p:nvPicPr>
        <p:blipFill>
          <a:blip r:embed="rId1"/>
          <a:stretch/>
        </p:blipFill>
        <p:spPr>
          <a:xfrm>
            <a:off x="3023640" y="2303280"/>
            <a:ext cx="7097400" cy="2734560"/>
          </a:xfrm>
          <a:prstGeom prst="rect">
            <a:avLst/>
          </a:prstGeom>
          <a:ln w="0">
            <a:noFill/>
          </a:ln>
        </p:spPr>
      </p:pic>
      <p:sp>
        <p:nvSpPr>
          <p:cNvPr id="3" name="PlaceHolder 2"/>
          <p:cNvSpPr>
            <a:spLocks noGrp="1"/>
          </p:cNvSpPr>
          <p:nvPr>
            <p:ph type="sldNum" idx="8"/>
          </p:nvPr>
        </p:nvSpPr>
        <p:spPr/>
        <p:txBody>
          <a:bodyPr/>
          <a:p>
            <a:fld id="{1CF70D7A-83F3-4C24-990C-5F7A0F207353}" type="slidenum">
              <a:t>38</a:t>
            </a:fld>
          </a:p>
        </p:txBody>
      </p:sp>
    </p:spTree>
  </p:cSld>
  <p:transition>
    <p:fade/>
  </p:transition>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269280" y="604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a:t>
            </a:r>
            <a:endParaRPr b="0" lang="en-US" sz="4400" spc="-1" strike="noStrike">
              <a:solidFill>
                <a:schemeClr val="dk1"/>
              </a:solidFill>
              <a:latin typeface="Arial"/>
            </a:endParaRPr>
          </a:p>
        </p:txBody>
      </p:sp>
      <p:pic>
        <p:nvPicPr>
          <p:cNvPr id="496" name="Picture 5" descr="Diagram, schematic&#10;&#10;Description automatically generated"/>
          <p:cNvPicPr/>
          <p:nvPr/>
        </p:nvPicPr>
        <p:blipFill>
          <a:blip r:embed="rId1"/>
          <a:stretch/>
        </p:blipFill>
        <p:spPr>
          <a:xfrm>
            <a:off x="2099880" y="906480"/>
            <a:ext cx="7552800" cy="5356080"/>
          </a:xfrm>
          <a:prstGeom prst="rect">
            <a:avLst/>
          </a:prstGeom>
          <a:ln w="0">
            <a:noFill/>
          </a:ln>
        </p:spPr>
      </p:pic>
      <p:sp>
        <p:nvSpPr>
          <p:cNvPr id="3" name="PlaceHolder 2"/>
          <p:cNvSpPr>
            <a:spLocks noGrp="1"/>
          </p:cNvSpPr>
          <p:nvPr>
            <p:ph type="sldNum" idx="8"/>
          </p:nvPr>
        </p:nvSpPr>
        <p:spPr/>
        <p:txBody>
          <a:bodyPr/>
          <a:p>
            <a:fld id="{B781634B-DFAB-483F-B406-C4C80C1B39C7}" type="slidenum">
              <a:t>39</a:t>
            </a:fld>
          </a:p>
        </p:txBody>
      </p:sp>
    </p:spTree>
  </p:cSld>
  <p:transition>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NeoCognitron</a:t>
            </a:r>
            <a:endParaRPr b="0" lang="en-US" sz="1800" spc="-1" strike="noStrike">
              <a:solidFill>
                <a:schemeClr val="dk1"/>
              </a:solidFill>
              <a:latin typeface="Arial"/>
            </a:endParaRPr>
          </a:p>
        </p:txBody>
      </p:sp>
      <p:sp>
        <p:nvSpPr>
          <p:cNvPr id="215" name="PlaceHolder 2"/>
          <p:cNvSpPr>
            <a:spLocks noGrp="1"/>
          </p:cNvSpPr>
          <p:nvPr>
            <p:ph/>
          </p:nvPr>
        </p:nvSpPr>
        <p:spPr>
          <a:xfrm>
            <a:off x="609480" y="1604520"/>
            <a:ext cx="587052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Multilayered neural network, introduced in 1980 by Kunihiko Fukushima</a:t>
            </a:r>
            <a:endParaRPr b="0" lang="en-US" sz="1800" spc="-1" strike="noStrike">
              <a:solidFill>
                <a:schemeClr val="dk1"/>
              </a:solidFill>
              <a:latin typeface="Arial"/>
            </a:endParaRPr>
          </a:p>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A computational model resembling the visual system</a:t>
            </a:r>
            <a:endParaRPr b="0" lang="en-US" sz="1800" spc="-1" strike="noStrike">
              <a:solidFill>
                <a:schemeClr val="dk1"/>
              </a:solidFill>
              <a:latin typeface="Arial"/>
            </a:endParaRPr>
          </a:p>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Built of simple (convolution) and complex (pooling) cells </a:t>
            </a:r>
            <a:endParaRPr b="0" lang="en-US" sz="1800" spc="-1" strike="noStrike">
              <a:solidFill>
                <a:schemeClr val="dk1"/>
              </a:solidFill>
              <a:latin typeface="Arial"/>
            </a:endParaRPr>
          </a:p>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No training process</a:t>
            </a:r>
            <a:endParaRPr b="0" lang="en-US" sz="1800" spc="-1" strike="noStrike">
              <a:solidFill>
                <a:schemeClr val="dk1"/>
              </a:solidFill>
              <a:latin typeface="Arial"/>
            </a:endParaRPr>
          </a:p>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Everything is built-in (hardcoded)</a:t>
            </a:r>
            <a:endParaRPr b="0" lang="en-US" sz="1800" spc="-1" strike="noStrike">
              <a:solidFill>
                <a:schemeClr val="dk1"/>
              </a:solidFill>
              <a:latin typeface="Arial"/>
            </a:endParaRPr>
          </a:p>
          <a:p>
            <a:pPr marL="432000" indent="-324000">
              <a:spcBef>
                <a:spcPts val="1417"/>
              </a:spcBef>
              <a:buClr>
                <a:srgbClr val="000000"/>
              </a:buClr>
              <a:buSzPct val="45000"/>
              <a:buFont typeface="Wingdings" charset="2"/>
              <a:buChar char=""/>
            </a:pPr>
            <a:r>
              <a:rPr b="0" lang="en-US" sz="1800" spc="-1" strike="noStrike">
                <a:solidFill>
                  <a:schemeClr val="dk1"/>
                </a:solidFill>
                <a:latin typeface="Arial"/>
              </a:rPr>
              <a:t>Resembles to the AlexNet Network (32 years) </a:t>
            </a:r>
            <a:endParaRPr b="0" lang="en-US" sz="1800" spc="-1" strike="noStrike">
              <a:solidFill>
                <a:schemeClr val="dk1"/>
              </a:solidFill>
              <a:latin typeface="Arial"/>
            </a:endParaRPr>
          </a:p>
        </p:txBody>
      </p:sp>
      <p:pic>
        <p:nvPicPr>
          <p:cNvPr id="216" name="" descr=""/>
          <p:cNvPicPr/>
          <p:nvPr/>
        </p:nvPicPr>
        <p:blipFill>
          <a:blip r:embed="rId1"/>
          <a:stretch/>
        </p:blipFill>
        <p:spPr>
          <a:xfrm>
            <a:off x="5580000" y="2135520"/>
            <a:ext cx="7391880" cy="4524480"/>
          </a:xfrm>
          <a:prstGeom prst="rect">
            <a:avLst/>
          </a:prstGeom>
          <a:ln w="0">
            <a:noFill/>
          </a:ln>
        </p:spPr>
      </p:pic>
      <p:pic>
        <p:nvPicPr>
          <p:cNvPr id="217" name="" descr=""/>
          <p:cNvPicPr/>
          <p:nvPr/>
        </p:nvPicPr>
        <p:blipFill>
          <a:blip r:embed="rId2"/>
          <a:stretch/>
        </p:blipFill>
        <p:spPr>
          <a:xfrm>
            <a:off x="180000" y="4860000"/>
            <a:ext cx="7372800" cy="19332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269280" y="604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a:t>
            </a:r>
            <a:endParaRPr b="0" lang="en-US" sz="4400" spc="-1" strike="noStrike">
              <a:solidFill>
                <a:schemeClr val="dk1"/>
              </a:solidFill>
              <a:latin typeface="Arial"/>
            </a:endParaRPr>
          </a:p>
        </p:txBody>
      </p:sp>
      <p:pic>
        <p:nvPicPr>
          <p:cNvPr id="498" name="Picture 5" descr="Chart, scatter chart&#10;&#10;Description automatically generated"/>
          <p:cNvPicPr/>
          <p:nvPr/>
        </p:nvPicPr>
        <p:blipFill>
          <a:blip r:embed="rId1"/>
          <a:stretch/>
        </p:blipFill>
        <p:spPr>
          <a:xfrm>
            <a:off x="1407240" y="1298880"/>
            <a:ext cx="9310680" cy="5144040"/>
          </a:xfrm>
          <a:prstGeom prst="rect">
            <a:avLst/>
          </a:prstGeom>
          <a:ln w="0">
            <a:noFill/>
          </a:ln>
        </p:spPr>
      </p:pic>
      <p:sp>
        <p:nvSpPr>
          <p:cNvPr id="3" name="PlaceHolder 2"/>
          <p:cNvSpPr>
            <a:spLocks noGrp="1"/>
          </p:cNvSpPr>
          <p:nvPr>
            <p:ph type="sldNum" idx="8"/>
          </p:nvPr>
        </p:nvSpPr>
        <p:spPr/>
        <p:txBody>
          <a:bodyPr/>
          <a:p>
            <a:fld id="{8C1DE750-647F-4655-AD8C-6AE7BB5A507D}" type="slidenum">
              <a:t>40</a:t>
            </a:fld>
          </a:p>
        </p:txBody>
      </p:sp>
    </p:spTree>
  </p:cSld>
  <p:transition>
    <p:fade/>
  </p:transition>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Sparse training set</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Tuning capabilities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Debug &amp; Manual intervention</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Focus on important features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Simplifying training / Decrease learnable params</a:t>
            </a:r>
            <a:endParaRPr b="0" lang="en-US" sz="2800" spc="-1" strike="noStrike">
              <a:solidFill>
                <a:schemeClr val="dk1"/>
              </a:solidFill>
              <a:latin typeface="Arial"/>
            </a:endParaRPr>
          </a:p>
        </p:txBody>
      </p:sp>
      <p:sp>
        <p:nvSpPr>
          <p:cNvPr id="500" name="PlaceHolder 2"/>
          <p:cNvSpPr>
            <a:spLocks noGrp="1"/>
          </p:cNvSpPr>
          <p:nvPr>
            <p:ph type="title"/>
          </p:nvPr>
        </p:nvSpPr>
        <p:spPr>
          <a:xfrm>
            <a:off x="269280" y="61920"/>
            <a:ext cx="10514880" cy="1324800"/>
          </a:xfrm>
          <a:prstGeom prst="rect">
            <a:avLst/>
          </a:prstGeom>
          <a:noFill/>
          <a:ln w="0">
            <a:noFill/>
          </a:ln>
        </p:spPr>
        <p:txBody>
          <a:bodyPr lIns="90000" rIns="90000" tIns="45000" bIns="45000" anchor="ctr">
            <a:normAutofit/>
          </a:bodyPr>
          <a:p>
            <a:pPr indent="0">
              <a:lnSpc>
                <a:spcPct val="90000"/>
              </a:lnSpc>
              <a:buNone/>
              <a:tabLst>
                <a:tab algn="l" pos="0"/>
              </a:tabLst>
            </a:pPr>
            <a:r>
              <a:rPr b="0" lang="en-US" sz="4000" spc="-1" strike="noStrike">
                <a:solidFill>
                  <a:srgbClr val="000000"/>
                </a:solidFill>
                <a:latin typeface="Calibri Light"/>
              </a:rPr>
              <a:t>Why do we still care about Features extraction?</a:t>
            </a:r>
            <a:endParaRPr b="0" lang="en-US" sz="4000" spc="-1" strike="noStrike">
              <a:solidFill>
                <a:schemeClr val="dk1"/>
              </a:solidFill>
              <a:latin typeface="Arial"/>
            </a:endParaRPr>
          </a:p>
        </p:txBody>
      </p:sp>
      <p:pic>
        <p:nvPicPr>
          <p:cNvPr id="501" name="Picture 6" descr="Diagram&#10;&#10;Description automatically generated"/>
          <p:cNvPicPr/>
          <p:nvPr/>
        </p:nvPicPr>
        <p:blipFill>
          <a:blip r:embed="rId1"/>
          <a:stretch/>
        </p:blipFill>
        <p:spPr>
          <a:xfrm>
            <a:off x="7659000" y="1186200"/>
            <a:ext cx="3968280" cy="2852280"/>
          </a:xfrm>
          <a:prstGeom prst="rect">
            <a:avLst/>
          </a:prstGeom>
          <a:ln w="0">
            <a:noFill/>
          </a:ln>
        </p:spPr>
      </p:pic>
      <p:sp>
        <p:nvSpPr>
          <p:cNvPr id="4" name="PlaceHolder 3"/>
          <p:cNvSpPr>
            <a:spLocks noGrp="1"/>
          </p:cNvSpPr>
          <p:nvPr>
            <p:ph type="sldNum" idx="8"/>
          </p:nvPr>
        </p:nvSpPr>
        <p:spPr/>
        <p:txBody>
          <a:bodyPr/>
          <a:p>
            <a:fld id="{E840B9E5-1D25-4030-989D-BBEAA18AEBE6}" type="slidenum">
              <a:t>41</a:t>
            </a:fld>
          </a:p>
        </p:txBody>
      </p:sp>
    </p:spTree>
  </p:cSld>
  <p:transition>
    <p:fade/>
  </p:transition>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Sparse training set</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Tuning capabilities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Debug &amp; Manual intervention</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Focus on important features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Simplifying training / Decrease learnable params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Next big thing: </a:t>
            </a:r>
            <a:r>
              <a:rPr b="0" lang="en-US" sz="2800" spc="-1" strike="noStrike">
                <a:solidFill>
                  <a:srgbClr val="ff0000"/>
                </a:solidFill>
                <a:highlight>
                  <a:srgbClr val="ffff00"/>
                </a:highlight>
                <a:latin typeface="Calibri"/>
                <a:ea typeface="DejaVu Sans"/>
              </a:rPr>
              <a:t>Data Fusion </a:t>
            </a:r>
            <a:endParaRPr b="0" lang="en-US" sz="2800" spc="-1" strike="noStrike">
              <a:solidFill>
                <a:schemeClr val="dk1"/>
              </a:solidFill>
              <a:latin typeface="Arial"/>
            </a:endParaRPr>
          </a:p>
        </p:txBody>
      </p:sp>
      <p:sp>
        <p:nvSpPr>
          <p:cNvPr id="503" name="PlaceHolder 2"/>
          <p:cNvSpPr>
            <a:spLocks noGrp="1"/>
          </p:cNvSpPr>
          <p:nvPr>
            <p:ph type="title"/>
          </p:nvPr>
        </p:nvSpPr>
        <p:spPr>
          <a:xfrm>
            <a:off x="269280" y="61920"/>
            <a:ext cx="10514880" cy="1324800"/>
          </a:xfrm>
          <a:prstGeom prst="rect">
            <a:avLst/>
          </a:prstGeom>
          <a:noFill/>
          <a:ln w="0">
            <a:noFill/>
          </a:ln>
        </p:spPr>
        <p:txBody>
          <a:bodyPr lIns="90000" rIns="90000" tIns="45000" bIns="45000" anchor="ctr">
            <a:normAutofit/>
          </a:bodyPr>
          <a:p>
            <a:pPr indent="0">
              <a:lnSpc>
                <a:spcPct val="90000"/>
              </a:lnSpc>
              <a:buNone/>
              <a:tabLst>
                <a:tab algn="l" pos="0"/>
              </a:tabLst>
            </a:pPr>
            <a:r>
              <a:rPr b="0" lang="en-US" sz="4000" spc="-1" strike="noStrike">
                <a:solidFill>
                  <a:srgbClr val="000000"/>
                </a:solidFill>
                <a:latin typeface="Calibri Light"/>
              </a:rPr>
              <a:t>Why do we still care about Features extraction?</a:t>
            </a:r>
            <a:endParaRPr b="0" lang="en-US" sz="4000" spc="-1" strike="noStrike">
              <a:solidFill>
                <a:schemeClr val="dk1"/>
              </a:solidFill>
              <a:latin typeface="Arial"/>
            </a:endParaRPr>
          </a:p>
        </p:txBody>
      </p:sp>
      <p:sp>
        <p:nvSpPr>
          <p:cNvPr id="4" name="PlaceHolder 3"/>
          <p:cNvSpPr>
            <a:spLocks noGrp="1"/>
          </p:cNvSpPr>
          <p:nvPr>
            <p:ph type="sldNum" idx="8"/>
          </p:nvPr>
        </p:nvSpPr>
        <p:spPr/>
        <p:txBody>
          <a:bodyPr/>
          <a:p>
            <a:fld id="{A692BC8E-8014-4A7F-AFB5-D241A5E5D006}" type="slidenum">
              <a:t>42</a:t>
            </a:fld>
          </a:p>
        </p:txBody>
      </p:sp>
    </p:spTree>
  </p:cSld>
  <p:transition>
    <p:fade/>
  </p:transition>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Voids are dark</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Voids tend to be circular in shape</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Paste is gray</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Aggregate has various colors,</a:t>
            </a:r>
            <a:endParaRPr b="0" lang="en-US" sz="2000" spc="-1" strike="noStrike">
              <a:solidFill>
                <a:schemeClr val="dk1"/>
              </a:solidFill>
              <a:latin typeface="Arial"/>
            </a:endParaRPr>
          </a:p>
          <a:p>
            <a:pPr indent="0" defTabSz="914400">
              <a:lnSpc>
                <a:spcPct val="90000"/>
              </a:lnSpc>
              <a:spcBef>
                <a:spcPts val="1480"/>
              </a:spcBef>
              <a:buNone/>
              <a:tabLst>
                <a:tab algn="l" pos="0"/>
              </a:tabLst>
            </a:pPr>
            <a:r>
              <a:rPr b="0" lang="en-US" sz="2000" spc="-1" strike="noStrike">
                <a:solidFill>
                  <a:srgbClr val="44546a"/>
                </a:solidFill>
                <a:latin typeface="Calibri"/>
                <a:ea typeface="DejaVu Sans"/>
              </a:rPr>
              <a:t>but can also be dark</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tabLst>
                <a:tab algn="l" pos="0"/>
              </a:tabLst>
            </a:pPr>
            <a:r>
              <a:rPr b="0" lang="en-US" sz="2000" spc="-1" strike="noStrike">
                <a:solidFill>
                  <a:srgbClr val="44546a"/>
                </a:solidFill>
                <a:latin typeface="Calibri"/>
                <a:ea typeface="DejaVu Sans"/>
              </a:rPr>
              <a:t>Void edges illuminated by grazing</a:t>
            </a:r>
            <a:endParaRPr b="0" lang="en-US" sz="2000" spc="-1" strike="noStrike">
              <a:solidFill>
                <a:schemeClr val="dk1"/>
              </a:solidFill>
              <a:latin typeface="Arial"/>
            </a:endParaRPr>
          </a:p>
          <a:p>
            <a:pPr indent="0" defTabSz="914400">
              <a:lnSpc>
                <a:spcPct val="90000"/>
              </a:lnSpc>
              <a:spcBef>
                <a:spcPts val="1480"/>
              </a:spcBef>
              <a:buNone/>
              <a:tabLst>
                <a:tab algn="l" pos="0"/>
              </a:tabLst>
            </a:pPr>
            <a:r>
              <a:rPr b="0" lang="en-US" sz="2000" spc="-1" strike="noStrike">
                <a:solidFill>
                  <a:srgbClr val="44546a"/>
                </a:solidFill>
                <a:latin typeface="Calibri"/>
                <a:ea typeface="DejaVu Sans"/>
              </a:rPr>
              <a:t>incidence light</a:t>
            </a:r>
            <a:endParaRPr b="0" lang="en-US" sz="2000" spc="-1" strike="noStrike">
              <a:solidFill>
                <a:schemeClr val="dk1"/>
              </a:solidFill>
              <a:latin typeface="Arial"/>
            </a:endParaRPr>
          </a:p>
          <a:p>
            <a:pPr marL="228600" indent="-228600" defTabSz="914400">
              <a:lnSpc>
                <a:spcPct val="90000"/>
              </a:lnSpc>
              <a:spcBef>
                <a:spcPts val="1480"/>
              </a:spcBef>
              <a:buClr>
                <a:srgbClr val="44546a"/>
              </a:buClr>
              <a:buFont typeface="Arial"/>
              <a:buChar char="•"/>
              <a:tabLst>
                <a:tab algn="l" pos="0"/>
              </a:tabLst>
            </a:pPr>
            <a:r>
              <a:rPr b="0" lang="en-US" sz="2000" spc="-1" strike="noStrike">
                <a:solidFill>
                  <a:srgbClr val="44546a"/>
                </a:solidFill>
                <a:latin typeface="Calibri"/>
                <a:ea typeface="DejaVu Sans"/>
              </a:rPr>
              <a:t>regions are always to the </a:t>
            </a:r>
            <a:endParaRPr b="0" lang="en-US" sz="2000" spc="-1" strike="noStrike">
              <a:solidFill>
                <a:schemeClr val="dk1"/>
              </a:solidFill>
              <a:latin typeface="Arial"/>
            </a:endParaRPr>
          </a:p>
          <a:p>
            <a:pPr indent="0" defTabSz="914400">
              <a:lnSpc>
                <a:spcPct val="90000"/>
              </a:lnSpc>
              <a:spcBef>
                <a:spcPts val="1480"/>
              </a:spcBef>
              <a:buNone/>
              <a:tabLst>
                <a:tab algn="l" pos="0"/>
              </a:tabLst>
            </a:pPr>
            <a:r>
              <a:rPr b="0" lang="en-US" sz="2000" spc="-1" strike="noStrike">
                <a:solidFill>
                  <a:srgbClr val="44546a"/>
                </a:solidFill>
                <a:latin typeface="Calibri"/>
                <a:ea typeface="DejaVu Sans"/>
              </a:rPr>
              <a:t>immediate right of the void</a:t>
            </a:r>
            <a:endParaRPr b="0" lang="en-US" sz="2000" spc="-1" strike="noStrike">
              <a:solidFill>
                <a:schemeClr val="dk1"/>
              </a:solidFill>
              <a:latin typeface="Arial"/>
            </a:endParaRPr>
          </a:p>
        </p:txBody>
      </p:sp>
      <p:sp>
        <p:nvSpPr>
          <p:cNvPr id="505"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a:t>
            </a:r>
            <a:endParaRPr b="0" lang="en-US" sz="4400" spc="-1" strike="noStrike">
              <a:solidFill>
                <a:schemeClr val="dk1"/>
              </a:solidFill>
              <a:latin typeface="Arial"/>
            </a:endParaRPr>
          </a:p>
        </p:txBody>
      </p:sp>
      <p:pic>
        <p:nvPicPr>
          <p:cNvPr id="506" name="Picture 8" descr="Diagram&#10;&#10;Description automatically generated"/>
          <p:cNvPicPr/>
          <p:nvPr/>
        </p:nvPicPr>
        <p:blipFill>
          <a:blip r:embed="rId1"/>
          <a:stretch/>
        </p:blipFill>
        <p:spPr>
          <a:xfrm>
            <a:off x="5527080" y="1181160"/>
            <a:ext cx="5990400" cy="4494960"/>
          </a:xfrm>
          <a:prstGeom prst="rect">
            <a:avLst/>
          </a:prstGeom>
          <a:ln w="0">
            <a:noFill/>
          </a:ln>
        </p:spPr>
      </p:pic>
      <p:sp>
        <p:nvSpPr>
          <p:cNvPr id="4" name="PlaceHolder 3"/>
          <p:cNvSpPr>
            <a:spLocks noGrp="1"/>
          </p:cNvSpPr>
          <p:nvPr>
            <p:ph type="sldNum" idx="8"/>
          </p:nvPr>
        </p:nvSpPr>
        <p:spPr/>
        <p:txBody>
          <a:bodyPr/>
          <a:p>
            <a:fld id="{40122241-DD05-4579-9DCD-DCFC1DF85422}" type="slidenum">
              <a:t>43</a:t>
            </a:fld>
          </a:p>
        </p:txBody>
      </p:sp>
    </p:spTree>
  </p:cSld>
  <p:transition>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Void shapes</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Component colors</a:t>
            </a:r>
            <a:endParaRPr b="0" lang="en-US" sz="2000" spc="-1" strike="noStrike">
              <a:solidFill>
                <a:schemeClr val="dk1"/>
              </a:solidFill>
              <a:latin typeface="Arial"/>
            </a:endParaRPr>
          </a:p>
          <a:p>
            <a:pPr marL="285840" indent="-285840" defTabSz="914400">
              <a:lnSpc>
                <a:spcPct val="90000"/>
              </a:lnSpc>
              <a:spcBef>
                <a:spcPts val="1480"/>
              </a:spcBef>
              <a:buClr>
                <a:srgbClr val="44546a"/>
              </a:buClr>
              <a:buFont typeface="Arial"/>
              <a:buChar char="•"/>
            </a:pPr>
            <a:r>
              <a:rPr b="0" lang="en-US" sz="2000" spc="-1" strike="noStrike">
                <a:solidFill>
                  <a:srgbClr val="44546a"/>
                </a:solidFill>
                <a:latin typeface="Calibri"/>
                <a:ea typeface="DejaVu Sans"/>
              </a:rPr>
              <a:t>Unique intensity structure of void-illuminated regions</a:t>
            </a:r>
            <a:endParaRPr b="0" lang="en-US" sz="2000" spc="-1" strike="noStrike">
              <a:solidFill>
                <a:schemeClr val="dk1"/>
              </a:solidFill>
              <a:latin typeface="Arial"/>
            </a:endParaRPr>
          </a:p>
        </p:txBody>
      </p:sp>
      <p:sp>
        <p:nvSpPr>
          <p:cNvPr id="508"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a:t>
            </a:r>
            <a:endParaRPr b="0" lang="en-US" sz="4400" spc="-1" strike="noStrike">
              <a:solidFill>
                <a:schemeClr val="dk1"/>
              </a:solidFill>
              <a:latin typeface="Arial"/>
            </a:endParaRPr>
          </a:p>
        </p:txBody>
      </p:sp>
      <p:pic>
        <p:nvPicPr>
          <p:cNvPr id="509" name="Picture 5" descr="Image1"/>
          <p:cNvPicPr/>
          <p:nvPr/>
        </p:nvPicPr>
        <p:blipFill>
          <a:blip r:embed="rId1"/>
          <a:stretch/>
        </p:blipFill>
        <p:spPr>
          <a:xfrm>
            <a:off x="1119240" y="3723840"/>
            <a:ext cx="2304360" cy="1724760"/>
          </a:xfrm>
          <a:prstGeom prst="rect">
            <a:avLst/>
          </a:prstGeom>
          <a:ln w="12700">
            <a:solidFill>
              <a:srgbClr val="000000"/>
            </a:solidFill>
            <a:miter/>
          </a:ln>
        </p:spPr>
      </p:pic>
      <p:pic>
        <p:nvPicPr>
          <p:cNvPr id="510" name="Picture 3" descr="Brightall"/>
          <p:cNvPicPr/>
          <p:nvPr/>
        </p:nvPicPr>
        <p:blipFill>
          <a:blip r:embed="rId2"/>
          <a:stretch/>
        </p:blipFill>
        <p:spPr>
          <a:xfrm>
            <a:off x="4933800" y="2751120"/>
            <a:ext cx="2323440" cy="1715400"/>
          </a:xfrm>
          <a:prstGeom prst="rect">
            <a:avLst/>
          </a:prstGeom>
          <a:ln w="12700">
            <a:solidFill>
              <a:srgbClr val="000000"/>
            </a:solidFill>
            <a:miter/>
          </a:ln>
        </p:spPr>
      </p:pic>
      <p:pic>
        <p:nvPicPr>
          <p:cNvPr id="511" name="Picture 4" descr="darkall"/>
          <p:cNvPicPr/>
          <p:nvPr/>
        </p:nvPicPr>
        <p:blipFill>
          <a:blip r:embed="rId3"/>
          <a:stretch/>
        </p:blipFill>
        <p:spPr>
          <a:xfrm>
            <a:off x="4933800" y="4618080"/>
            <a:ext cx="2323440" cy="1737720"/>
          </a:xfrm>
          <a:prstGeom prst="rect">
            <a:avLst/>
          </a:prstGeom>
          <a:ln w="12700">
            <a:solidFill>
              <a:srgbClr val="000000"/>
            </a:solidFill>
            <a:miter/>
          </a:ln>
        </p:spPr>
      </p:pic>
      <p:pic>
        <p:nvPicPr>
          <p:cNvPr id="512" name="Picture 6" descr="correlated"/>
          <p:cNvPicPr/>
          <p:nvPr/>
        </p:nvPicPr>
        <p:blipFill>
          <a:blip r:embed="rId4"/>
          <a:stretch/>
        </p:blipFill>
        <p:spPr>
          <a:xfrm>
            <a:off x="8404920" y="3609360"/>
            <a:ext cx="2355120" cy="1761480"/>
          </a:xfrm>
          <a:prstGeom prst="rect">
            <a:avLst/>
          </a:prstGeom>
          <a:ln w="12700">
            <a:solidFill>
              <a:srgbClr val="000000"/>
            </a:solidFill>
            <a:miter/>
          </a:ln>
        </p:spPr>
      </p:pic>
      <p:sp>
        <p:nvSpPr>
          <p:cNvPr id="513" name="Arrow: Right 5"/>
          <p:cNvSpPr/>
          <p:nvPr/>
        </p:nvSpPr>
        <p:spPr>
          <a:xfrm rot="19455000">
            <a:off x="3854520" y="3596760"/>
            <a:ext cx="751680" cy="5526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14" name="Arrow: Right 11"/>
          <p:cNvSpPr/>
          <p:nvPr/>
        </p:nvSpPr>
        <p:spPr>
          <a:xfrm rot="2788800">
            <a:off x="3855600" y="4797000"/>
            <a:ext cx="751680" cy="5526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15" name="Arrow: Right 12"/>
          <p:cNvSpPr/>
          <p:nvPr/>
        </p:nvSpPr>
        <p:spPr>
          <a:xfrm rot="2788800">
            <a:off x="7455240" y="3577680"/>
            <a:ext cx="751680" cy="5526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16" name="Arrow: Right 13"/>
          <p:cNvSpPr/>
          <p:nvPr/>
        </p:nvSpPr>
        <p:spPr>
          <a:xfrm rot="19455000">
            <a:off x="7504200" y="4816080"/>
            <a:ext cx="751680" cy="5526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4" name="PlaceHolder 3"/>
          <p:cNvSpPr>
            <a:spLocks noGrp="1"/>
          </p:cNvSpPr>
          <p:nvPr>
            <p:ph type="sldNum" idx="8"/>
          </p:nvPr>
        </p:nvSpPr>
        <p:spPr/>
        <p:txBody>
          <a:bodyPr/>
          <a:p>
            <a:fld id="{1331166D-ADB5-46CF-8F48-C989C9482C95}" type="slidenum">
              <a:t>44</a:t>
            </a:fld>
          </a:p>
        </p:txBody>
      </p:sp>
    </p:spTree>
  </p:cSld>
  <p:transition>
    <p:fade/>
  </p:transition>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 - Augmentation</a:t>
            </a:r>
            <a:endParaRPr b="0" lang="en-US" sz="4400" spc="-1" strike="noStrike">
              <a:solidFill>
                <a:schemeClr val="dk1"/>
              </a:solidFill>
              <a:latin typeface="Arial"/>
            </a:endParaRPr>
          </a:p>
        </p:txBody>
      </p:sp>
      <p:sp>
        <p:nvSpPr>
          <p:cNvPr id="518" name="PlaceHolder 2"/>
          <p:cNvSpPr>
            <a:spLocks noGrp="1"/>
          </p:cNvSpPr>
          <p:nvPr>
            <p:ph/>
          </p:nvPr>
        </p:nvSpPr>
        <p:spPr>
          <a:xfrm>
            <a:off x="402480" y="1449360"/>
            <a:ext cx="10514880" cy="4350600"/>
          </a:xfrm>
          <a:prstGeom prst="rect">
            <a:avLst/>
          </a:prstGeom>
          <a:noFill/>
          <a:ln w="0">
            <a:noFill/>
          </a:ln>
        </p:spPr>
        <p:txBody>
          <a:bodyPr lIns="90000" rIns="90000" tIns="45000" bIns="45000" anchor="t">
            <a:normAutofit/>
          </a:bodyPr>
          <a:p>
            <a:pPr indent="-228600" defTabSz="914400">
              <a:lnSpc>
                <a:spcPct val="90000"/>
              </a:lnSpc>
              <a:buClr>
                <a:srgbClr val="000000"/>
              </a:buClr>
              <a:buFont typeface="Arial"/>
              <a:buChar char="•"/>
            </a:pPr>
            <a:r>
              <a:rPr b="0" lang="en-US" sz="2000" spc="-1" strike="noStrike">
                <a:solidFill>
                  <a:srgbClr val="000000"/>
                </a:solidFill>
                <a:latin typeface="Times New Roman"/>
                <a:ea typeface="Times New Roman"/>
              </a:rPr>
              <a:t>Green – Void areas (including shallow void)</a:t>
            </a:r>
            <a:endParaRPr b="0" lang="en-US" sz="2000" spc="-1" strike="noStrike">
              <a:solidFill>
                <a:schemeClr val="dk1"/>
              </a:solidFill>
              <a:latin typeface="Arial"/>
            </a:endParaRPr>
          </a:p>
          <a:p>
            <a:pPr indent="-228600" defTabSz="914400">
              <a:lnSpc>
                <a:spcPct val="90000"/>
              </a:lnSpc>
              <a:buClr>
                <a:srgbClr val="000000"/>
              </a:buClr>
              <a:buFont typeface="Arial"/>
              <a:buChar char="•"/>
            </a:pPr>
            <a:r>
              <a:rPr b="0" lang="en-US" sz="2000" spc="-1" strike="noStrike">
                <a:solidFill>
                  <a:srgbClr val="000000"/>
                </a:solidFill>
                <a:latin typeface="Times New Roman"/>
                <a:ea typeface="Times New Roman"/>
              </a:rPr>
              <a:t>Red – Bright areas</a:t>
            </a:r>
            <a:endParaRPr b="0" lang="en-US" sz="2000" spc="-1" strike="noStrike">
              <a:solidFill>
                <a:schemeClr val="dk1"/>
              </a:solidFill>
              <a:latin typeface="Arial"/>
            </a:endParaRPr>
          </a:p>
          <a:p>
            <a:pPr indent="-228600" defTabSz="914400">
              <a:lnSpc>
                <a:spcPct val="90000"/>
              </a:lnSpc>
              <a:buClr>
                <a:srgbClr val="000000"/>
              </a:buClr>
              <a:buFont typeface="Arial"/>
              <a:buChar char="•"/>
            </a:pPr>
            <a:r>
              <a:rPr b="0" lang="en-US" sz="2000" spc="-1" strike="noStrike">
                <a:solidFill>
                  <a:srgbClr val="000000"/>
                </a:solidFill>
                <a:latin typeface="Times New Roman"/>
                <a:ea typeface="Times New Roman"/>
              </a:rPr>
              <a:t>Blue – Aggregate areas</a:t>
            </a:r>
            <a:endParaRPr b="0" lang="en-US" sz="2000" spc="-1" strike="noStrike">
              <a:solidFill>
                <a:schemeClr val="dk1"/>
              </a:solidFill>
              <a:latin typeface="Arial"/>
            </a:endParaRPr>
          </a:p>
          <a:p>
            <a:pPr indent="-228600" defTabSz="914400">
              <a:lnSpc>
                <a:spcPct val="90000"/>
              </a:lnSpc>
              <a:buClr>
                <a:srgbClr val="000000"/>
              </a:buClr>
              <a:buFont typeface="Arial"/>
              <a:buChar char="•"/>
            </a:pPr>
            <a:r>
              <a:rPr b="0" lang="en-US" sz="2000" spc="-1" strike="noStrike">
                <a:solidFill>
                  <a:srgbClr val="000000"/>
                </a:solidFill>
                <a:latin typeface="Times New Roman"/>
                <a:ea typeface="Times New Roman"/>
              </a:rPr>
              <a:t>Cyan – Quartz sand areas</a:t>
            </a:r>
            <a:endParaRPr b="0" lang="en-US" sz="2000" spc="-1" strike="noStrike">
              <a:solidFill>
                <a:schemeClr val="dk1"/>
              </a:solidFill>
              <a:latin typeface="Arial"/>
            </a:endParaRPr>
          </a:p>
          <a:p>
            <a:pPr indent="0" defTabSz="914400">
              <a:lnSpc>
                <a:spcPct val="90000"/>
              </a:lnSpc>
              <a:spcBef>
                <a:spcPts val="1001"/>
              </a:spcBef>
              <a:buNone/>
              <a:tabLst>
                <a:tab algn="l" pos="0"/>
              </a:tabLst>
            </a:pPr>
            <a:endParaRPr b="0" lang="en-US" sz="3200" spc="-1" strike="noStrike">
              <a:solidFill>
                <a:schemeClr val="dk1"/>
              </a:solidFill>
              <a:latin typeface="Arial"/>
            </a:endParaRPr>
          </a:p>
        </p:txBody>
      </p:sp>
      <p:pic>
        <p:nvPicPr>
          <p:cNvPr id="519" name="Picture 78" descr=""/>
          <p:cNvPicPr/>
          <p:nvPr/>
        </p:nvPicPr>
        <p:blipFill>
          <a:blip r:embed="rId1"/>
          <a:stretch/>
        </p:blipFill>
        <p:spPr>
          <a:xfrm>
            <a:off x="5527080" y="1357200"/>
            <a:ext cx="5942880" cy="4447440"/>
          </a:xfrm>
          <a:prstGeom prst="rect">
            <a:avLst/>
          </a:prstGeom>
          <a:ln w="0">
            <a:noFill/>
          </a:ln>
        </p:spPr>
      </p:pic>
      <p:sp>
        <p:nvSpPr>
          <p:cNvPr id="4" name="PlaceHolder 3"/>
          <p:cNvSpPr>
            <a:spLocks noGrp="1"/>
          </p:cNvSpPr>
          <p:nvPr>
            <p:ph type="sldNum" idx="5"/>
          </p:nvPr>
        </p:nvSpPr>
        <p:spPr/>
        <p:txBody>
          <a:bodyPr/>
          <a:p>
            <a:fld id="{0C3630EC-4563-4E30-9322-B80311735ABF}" type="slidenum">
              <a:t>45</a:t>
            </a:fld>
          </a:p>
        </p:txBody>
      </p:sp>
    </p:spTree>
  </p:cSld>
  <p:transition>
    <p:fade/>
  </p:transition>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295200" y="-14040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 - Augmented NN</a:t>
            </a:r>
            <a:endParaRPr b="0" lang="en-US" sz="4400" spc="-1" strike="noStrike">
              <a:solidFill>
                <a:schemeClr val="dk1"/>
              </a:solidFill>
              <a:latin typeface="Arial"/>
            </a:endParaRPr>
          </a:p>
        </p:txBody>
      </p:sp>
      <p:pic>
        <p:nvPicPr>
          <p:cNvPr id="521" name="Picture 3" descr="I:\concrete\combined.gif"/>
          <p:cNvPicPr/>
          <p:nvPr/>
        </p:nvPicPr>
        <p:blipFill>
          <a:blip r:embed="rId1"/>
          <a:stretch/>
        </p:blipFill>
        <p:spPr>
          <a:xfrm>
            <a:off x="8086680" y="2228760"/>
            <a:ext cx="3733200" cy="2793240"/>
          </a:xfrm>
          <a:prstGeom prst="rect">
            <a:avLst/>
          </a:prstGeom>
          <a:ln w="9525">
            <a:solidFill>
              <a:srgbClr val="000000"/>
            </a:solidFill>
            <a:miter/>
          </a:ln>
        </p:spPr>
      </p:pic>
      <p:pic>
        <p:nvPicPr>
          <p:cNvPr id="522" name="Picture 4" descr="I:\concrete\blue.jpg"/>
          <p:cNvPicPr/>
          <p:nvPr/>
        </p:nvPicPr>
        <p:blipFill>
          <a:blip r:embed="rId2"/>
          <a:stretch/>
        </p:blipFill>
        <p:spPr>
          <a:xfrm>
            <a:off x="3286080" y="4743360"/>
            <a:ext cx="1370880" cy="1026360"/>
          </a:xfrm>
          <a:prstGeom prst="rect">
            <a:avLst/>
          </a:prstGeom>
          <a:ln w="38100">
            <a:solidFill>
              <a:srgbClr val="3366ff"/>
            </a:solidFill>
            <a:miter/>
          </a:ln>
        </p:spPr>
      </p:pic>
      <p:pic>
        <p:nvPicPr>
          <p:cNvPr id="523" name="Picture 5" descr="I:\concrete\green.jpg"/>
          <p:cNvPicPr/>
          <p:nvPr/>
        </p:nvPicPr>
        <p:blipFill>
          <a:blip r:embed="rId3"/>
          <a:stretch/>
        </p:blipFill>
        <p:spPr>
          <a:xfrm>
            <a:off x="3286080" y="3219480"/>
            <a:ext cx="1370880" cy="1026360"/>
          </a:xfrm>
          <a:prstGeom prst="rect">
            <a:avLst/>
          </a:prstGeom>
          <a:ln w="38100">
            <a:solidFill>
              <a:srgbClr val="66ff33"/>
            </a:solidFill>
            <a:miter/>
          </a:ln>
        </p:spPr>
      </p:pic>
      <p:pic>
        <p:nvPicPr>
          <p:cNvPr id="524" name="Picture 6" descr="I:\concrete\red.jpg"/>
          <p:cNvPicPr/>
          <p:nvPr/>
        </p:nvPicPr>
        <p:blipFill>
          <a:blip r:embed="rId4"/>
          <a:stretch/>
        </p:blipFill>
        <p:spPr>
          <a:xfrm>
            <a:off x="3286080" y="1695600"/>
            <a:ext cx="1370880" cy="1026360"/>
          </a:xfrm>
          <a:prstGeom prst="rect">
            <a:avLst/>
          </a:prstGeom>
          <a:ln w="38100">
            <a:solidFill>
              <a:srgbClr val="ff3300"/>
            </a:solidFill>
            <a:miter/>
          </a:ln>
        </p:spPr>
      </p:pic>
      <p:sp>
        <p:nvSpPr>
          <p:cNvPr id="525" name="Oval 7"/>
          <p:cNvSpPr/>
          <p:nvPr/>
        </p:nvSpPr>
        <p:spPr>
          <a:xfrm>
            <a:off x="5572080" y="329580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26" name="Oval 8"/>
          <p:cNvSpPr/>
          <p:nvPr/>
        </p:nvSpPr>
        <p:spPr>
          <a:xfrm>
            <a:off x="5572080" y="36003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27" name="Oval 9"/>
          <p:cNvSpPr/>
          <p:nvPr/>
        </p:nvSpPr>
        <p:spPr>
          <a:xfrm>
            <a:off x="5572080" y="390528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28" name="Oval 10"/>
          <p:cNvSpPr/>
          <p:nvPr/>
        </p:nvSpPr>
        <p:spPr>
          <a:xfrm>
            <a:off x="6181560" y="29145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29" name="Oval 11"/>
          <p:cNvSpPr/>
          <p:nvPr/>
        </p:nvSpPr>
        <p:spPr>
          <a:xfrm>
            <a:off x="6181560" y="31431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0" name="Oval 12"/>
          <p:cNvSpPr/>
          <p:nvPr/>
        </p:nvSpPr>
        <p:spPr>
          <a:xfrm>
            <a:off x="6181560" y="33717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1" name="Oval 13"/>
          <p:cNvSpPr/>
          <p:nvPr/>
        </p:nvSpPr>
        <p:spPr>
          <a:xfrm>
            <a:off x="6181560" y="36003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2" name="Oval 14"/>
          <p:cNvSpPr/>
          <p:nvPr/>
        </p:nvSpPr>
        <p:spPr>
          <a:xfrm>
            <a:off x="6181560" y="38289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3" name="Oval 15"/>
          <p:cNvSpPr/>
          <p:nvPr/>
        </p:nvSpPr>
        <p:spPr>
          <a:xfrm>
            <a:off x="6181560" y="42861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4" name="Oval 16"/>
          <p:cNvSpPr/>
          <p:nvPr/>
        </p:nvSpPr>
        <p:spPr>
          <a:xfrm>
            <a:off x="6181560" y="40575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5" name="Oval 17"/>
          <p:cNvSpPr/>
          <p:nvPr/>
        </p:nvSpPr>
        <p:spPr>
          <a:xfrm>
            <a:off x="6715080" y="33717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6" name="Oval 18"/>
          <p:cNvSpPr/>
          <p:nvPr/>
        </p:nvSpPr>
        <p:spPr>
          <a:xfrm>
            <a:off x="6715080" y="375300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7" name="Oval 19"/>
          <p:cNvSpPr/>
          <p:nvPr/>
        </p:nvSpPr>
        <p:spPr>
          <a:xfrm>
            <a:off x="7248600" y="3600360"/>
            <a:ext cx="151560" cy="151560"/>
          </a:xfrm>
          <a:prstGeom prst="ellipse">
            <a:avLst/>
          </a:prstGeom>
          <a:solidFill>
            <a:schemeClr val="accent1"/>
          </a:solidFill>
          <a:ln w="9525">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US" sz="1800" spc="-1" strike="noStrike">
              <a:solidFill>
                <a:srgbClr val="000000"/>
              </a:solidFill>
              <a:latin typeface="Calibri"/>
              <a:ea typeface="DejaVu Sans"/>
            </a:endParaRPr>
          </a:p>
        </p:txBody>
      </p:sp>
      <p:sp>
        <p:nvSpPr>
          <p:cNvPr id="538" name="Line 20"/>
          <p:cNvSpPr/>
          <p:nvPr/>
        </p:nvSpPr>
        <p:spPr>
          <a:xfrm flipV="1">
            <a:off x="5648040" y="2990520"/>
            <a:ext cx="609840" cy="3812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39" name="Line 21"/>
          <p:cNvSpPr/>
          <p:nvPr/>
        </p:nvSpPr>
        <p:spPr>
          <a:xfrm flipV="1">
            <a:off x="5648040" y="3219120"/>
            <a:ext cx="609840" cy="1526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0" name="Line 22"/>
          <p:cNvSpPr/>
          <p:nvPr/>
        </p:nvSpPr>
        <p:spPr>
          <a:xfrm>
            <a:off x="5648040" y="3371760"/>
            <a:ext cx="609840" cy="75960"/>
          </a:xfrm>
          <a:prstGeom prst="line">
            <a:avLst/>
          </a:prstGeom>
          <a:ln w="9525">
            <a:solidFill>
              <a:srgbClr val="000000"/>
            </a:solidFill>
            <a:round/>
          </a:ln>
        </p:spPr>
        <p:style>
          <a:lnRef idx="0"/>
          <a:fillRef idx="0"/>
          <a:effectRef idx="0"/>
          <a:fontRef idx="minor"/>
        </p:style>
        <p:txBody>
          <a:bodyPr lIns="90000" rIns="90000" tIns="30960" bIns="30960" anchor="ctr">
            <a:noAutofit/>
          </a:bodyPr>
          <a:p>
            <a:endParaRPr b="0" lang="en-US" sz="1800" spc="-1" strike="noStrike">
              <a:solidFill>
                <a:srgbClr val="000000"/>
              </a:solidFill>
              <a:latin typeface="Calibri"/>
              <a:ea typeface="DejaVu Sans"/>
            </a:endParaRPr>
          </a:p>
        </p:txBody>
      </p:sp>
      <p:sp>
        <p:nvSpPr>
          <p:cNvPr id="541" name="Line 23"/>
          <p:cNvSpPr/>
          <p:nvPr/>
        </p:nvSpPr>
        <p:spPr>
          <a:xfrm>
            <a:off x="5648040" y="3371760"/>
            <a:ext cx="609840" cy="3045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2" name="Line 24"/>
          <p:cNvSpPr/>
          <p:nvPr/>
        </p:nvSpPr>
        <p:spPr>
          <a:xfrm>
            <a:off x="5648040" y="3371760"/>
            <a:ext cx="609840" cy="3045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3" name="Line 25"/>
          <p:cNvSpPr/>
          <p:nvPr/>
        </p:nvSpPr>
        <p:spPr>
          <a:xfrm flipV="1">
            <a:off x="5648040" y="2990520"/>
            <a:ext cx="609840" cy="6858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4" name="Line 26"/>
          <p:cNvSpPr/>
          <p:nvPr/>
        </p:nvSpPr>
        <p:spPr>
          <a:xfrm flipV="1">
            <a:off x="5648040" y="3219120"/>
            <a:ext cx="609840" cy="4572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5" name="Line 27"/>
          <p:cNvSpPr/>
          <p:nvPr/>
        </p:nvSpPr>
        <p:spPr>
          <a:xfrm flipV="1">
            <a:off x="5648040" y="3447720"/>
            <a:ext cx="609840" cy="2286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6" name="Line 28"/>
          <p:cNvSpPr/>
          <p:nvPr/>
        </p:nvSpPr>
        <p:spPr>
          <a:xfrm>
            <a:off x="5648040" y="3676320"/>
            <a:ext cx="609840" cy="2286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7" name="Line 29"/>
          <p:cNvSpPr/>
          <p:nvPr/>
        </p:nvSpPr>
        <p:spPr>
          <a:xfrm>
            <a:off x="5648040" y="3676320"/>
            <a:ext cx="609840" cy="1800"/>
          </a:xfrm>
          <a:prstGeom prst="line">
            <a:avLst/>
          </a:prstGeom>
          <a:ln w="9525">
            <a:solidFill>
              <a:srgbClr val="000000"/>
            </a:solidFill>
            <a:round/>
          </a:ln>
        </p:spPr>
        <p:style>
          <a:lnRef idx="0"/>
          <a:fillRef idx="0"/>
          <a:effectRef idx="0"/>
          <a:fontRef idx="minor"/>
        </p:style>
        <p:txBody>
          <a:bodyPr lIns="90000" rIns="90000" tIns="-43200" bIns="-43200" anchor="ctr">
            <a:noAutofit/>
          </a:bodyPr>
          <a:p>
            <a:endParaRPr b="0" lang="en-US" sz="1800" spc="-1" strike="noStrike">
              <a:solidFill>
                <a:srgbClr val="000000"/>
              </a:solidFill>
              <a:latin typeface="Calibri"/>
              <a:ea typeface="DejaVu Sans"/>
            </a:endParaRPr>
          </a:p>
        </p:txBody>
      </p:sp>
      <p:sp>
        <p:nvSpPr>
          <p:cNvPr id="548" name="Line 30"/>
          <p:cNvSpPr/>
          <p:nvPr/>
        </p:nvSpPr>
        <p:spPr>
          <a:xfrm flipV="1">
            <a:off x="5648040" y="3447720"/>
            <a:ext cx="609840" cy="53352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49" name="Line 31"/>
          <p:cNvSpPr/>
          <p:nvPr/>
        </p:nvSpPr>
        <p:spPr>
          <a:xfrm flipV="1">
            <a:off x="5648040" y="3676320"/>
            <a:ext cx="609840" cy="30492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0" name="Line 32"/>
          <p:cNvSpPr/>
          <p:nvPr/>
        </p:nvSpPr>
        <p:spPr>
          <a:xfrm flipV="1">
            <a:off x="5648040" y="3904920"/>
            <a:ext cx="609840" cy="76320"/>
          </a:xfrm>
          <a:prstGeom prst="line">
            <a:avLst/>
          </a:prstGeom>
          <a:ln w="9525">
            <a:solidFill>
              <a:srgbClr val="000000"/>
            </a:solidFill>
            <a:round/>
          </a:ln>
        </p:spPr>
        <p:style>
          <a:lnRef idx="0"/>
          <a:fillRef idx="0"/>
          <a:effectRef idx="0"/>
          <a:fontRef idx="minor"/>
        </p:style>
        <p:txBody>
          <a:bodyPr lIns="90000" rIns="90000" tIns="31320" bIns="31320" anchor="ctr">
            <a:noAutofit/>
          </a:bodyPr>
          <a:p>
            <a:endParaRPr b="0" lang="en-US" sz="1800" spc="-1" strike="noStrike">
              <a:solidFill>
                <a:srgbClr val="000000"/>
              </a:solidFill>
              <a:latin typeface="Calibri"/>
              <a:ea typeface="DejaVu Sans"/>
            </a:endParaRPr>
          </a:p>
        </p:txBody>
      </p:sp>
      <p:sp>
        <p:nvSpPr>
          <p:cNvPr id="551" name="Line 33"/>
          <p:cNvSpPr/>
          <p:nvPr/>
        </p:nvSpPr>
        <p:spPr>
          <a:xfrm>
            <a:off x="5648040" y="3981240"/>
            <a:ext cx="609840" cy="15228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2" name="Line 34"/>
          <p:cNvSpPr/>
          <p:nvPr/>
        </p:nvSpPr>
        <p:spPr>
          <a:xfrm>
            <a:off x="5648040" y="3981240"/>
            <a:ext cx="609840" cy="38088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3" name="Line 35"/>
          <p:cNvSpPr/>
          <p:nvPr/>
        </p:nvSpPr>
        <p:spPr>
          <a:xfrm>
            <a:off x="5648040" y="3676320"/>
            <a:ext cx="609840" cy="72252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4" name="Line 36"/>
          <p:cNvSpPr/>
          <p:nvPr/>
        </p:nvSpPr>
        <p:spPr>
          <a:xfrm>
            <a:off x="5648040" y="3371760"/>
            <a:ext cx="609840" cy="7617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5" name="Line 37"/>
          <p:cNvSpPr/>
          <p:nvPr/>
        </p:nvSpPr>
        <p:spPr>
          <a:xfrm flipH="1" flipV="1">
            <a:off x="5648040" y="3371760"/>
            <a:ext cx="609840" cy="102708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6" name="Line 38"/>
          <p:cNvSpPr/>
          <p:nvPr/>
        </p:nvSpPr>
        <p:spPr>
          <a:xfrm>
            <a:off x="5648040" y="3371760"/>
            <a:ext cx="609840" cy="5331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7" name="Line 39"/>
          <p:cNvSpPr/>
          <p:nvPr/>
        </p:nvSpPr>
        <p:spPr>
          <a:xfrm>
            <a:off x="5648040" y="3676320"/>
            <a:ext cx="609840" cy="4572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8" name="Line 40"/>
          <p:cNvSpPr/>
          <p:nvPr/>
        </p:nvSpPr>
        <p:spPr>
          <a:xfrm flipV="1">
            <a:off x="5648040" y="2990520"/>
            <a:ext cx="609840" cy="99072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59" name="Line 41"/>
          <p:cNvSpPr/>
          <p:nvPr/>
        </p:nvSpPr>
        <p:spPr>
          <a:xfrm flipV="1">
            <a:off x="5648040" y="3219120"/>
            <a:ext cx="609840" cy="76212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0" name="Line 42"/>
          <p:cNvSpPr/>
          <p:nvPr/>
        </p:nvSpPr>
        <p:spPr>
          <a:xfrm>
            <a:off x="6257880" y="2990520"/>
            <a:ext cx="533160" cy="4572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1" name="Line 43"/>
          <p:cNvSpPr/>
          <p:nvPr/>
        </p:nvSpPr>
        <p:spPr>
          <a:xfrm>
            <a:off x="6257880" y="3219120"/>
            <a:ext cx="533160" cy="2286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2" name="Line 44"/>
          <p:cNvSpPr/>
          <p:nvPr/>
        </p:nvSpPr>
        <p:spPr>
          <a:xfrm>
            <a:off x="6257880" y="3447720"/>
            <a:ext cx="533160" cy="1800"/>
          </a:xfrm>
          <a:prstGeom prst="line">
            <a:avLst/>
          </a:prstGeom>
          <a:ln w="9525">
            <a:solidFill>
              <a:srgbClr val="000000"/>
            </a:solidFill>
            <a:round/>
          </a:ln>
        </p:spPr>
        <p:style>
          <a:lnRef idx="0"/>
          <a:fillRef idx="0"/>
          <a:effectRef idx="0"/>
          <a:fontRef idx="minor"/>
        </p:style>
        <p:txBody>
          <a:bodyPr lIns="90000" rIns="90000" tIns="-43200" bIns="-43200" anchor="ctr">
            <a:noAutofit/>
          </a:bodyPr>
          <a:p>
            <a:endParaRPr b="0" lang="en-US" sz="1800" spc="-1" strike="noStrike">
              <a:solidFill>
                <a:srgbClr val="000000"/>
              </a:solidFill>
              <a:latin typeface="Calibri"/>
              <a:ea typeface="DejaVu Sans"/>
            </a:endParaRPr>
          </a:p>
        </p:txBody>
      </p:sp>
      <p:sp>
        <p:nvSpPr>
          <p:cNvPr id="563" name="Line 45"/>
          <p:cNvSpPr/>
          <p:nvPr/>
        </p:nvSpPr>
        <p:spPr>
          <a:xfrm flipV="1">
            <a:off x="6257880" y="3447720"/>
            <a:ext cx="533160" cy="4572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4" name="Line 46"/>
          <p:cNvSpPr/>
          <p:nvPr/>
        </p:nvSpPr>
        <p:spPr>
          <a:xfrm flipV="1">
            <a:off x="6257880" y="3447720"/>
            <a:ext cx="533160" cy="2286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5" name="Line 47"/>
          <p:cNvSpPr/>
          <p:nvPr/>
        </p:nvSpPr>
        <p:spPr>
          <a:xfrm flipV="1">
            <a:off x="6257880" y="3447720"/>
            <a:ext cx="533160" cy="6858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6" name="Line 48"/>
          <p:cNvSpPr/>
          <p:nvPr/>
        </p:nvSpPr>
        <p:spPr>
          <a:xfrm>
            <a:off x="6791040" y="3447720"/>
            <a:ext cx="533520" cy="2286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7" name="Line 49"/>
          <p:cNvSpPr/>
          <p:nvPr/>
        </p:nvSpPr>
        <p:spPr>
          <a:xfrm flipV="1">
            <a:off x="6257880" y="3447720"/>
            <a:ext cx="533160" cy="91440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8" name="Line 50"/>
          <p:cNvSpPr/>
          <p:nvPr/>
        </p:nvSpPr>
        <p:spPr>
          <a:xfrm>
            <a:off x="6257880" y="2990520"/>
            <a:ext cx="533160" cy="8384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69" name="Line 51"/>
          <p:cNvSpPr/>
          <p:nvPr/>
        </p:nvSpPr>
        <p:spPr>
          <a:xfrm>
            <a:off x="6257880" y="3219120"/>
            <a:ext cx="533160" cy="6098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0" name="Line 52"/>
          <p:cNvSpPr/>
          <p:nvPr/>
        </p:nvSpPr>
        <p:spPr>
          <a:xfrm>
            <a:off x="6257880" y="3447720"/>
            <a:ext cx="533160" cy="3812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1" name="Line 53"/>
          <p:cNvSpPr/>
          <p:nvPr/>
        </p:nvSpPr>
        <p:spPr>
          <a:xfrm flipV="1">
            <a:off x="6257880" y="3828960"/>
            <a:ext cx="533160" cy="75960"/>
          </a:xfrm>
          <a:prstGeom prst="line">
            <a:avLst/>
          </a:prstGeom>
          <a:ln w="9525">
            <a:solidFill>
              <a:srgbClr val="000000"/>
            </a:solidFill>
            <a:round/>
          </a:ln>
        </p:spPr>
        <p:style>
          <a:lnRef idx="0"/>
          <a:fillRef idx="0"/>
          <a:effectRef idx="0"/>
          <a:fontRef idx="minor"/>
        </p:style>
        <p:txBody>
          <a:bodyPr lIns="90000" rIns="90000" tIns="30960" bIns="30960" anchor="ctr">
            <a:noAutofit/>
          </a:bodyPr>
          <a:p>
            <a:endParaRPr b="0" lang="en-US" sz="1800" spc="-1" strike="noStrike">
              <a:solidFill>
                <a:srgbClr val="000000"/>
              </a:solidFill>
              <a:latin typeface="Calibri"/>
              <a:ea typeface="DejaVu Sans"/>
            </a:endParaRPr>
          </a:p>
        </p:txBody>
      </p:sp>
      <p:sp>
        <p:nvSpPr>
          <p:cNvPr id="572" name="Line 54"/>
          <p:cNvSpPr/>
          <p:nvPr/>
        </p:nvSpPr>
        <p:spPr>
          <a:xfrm>
            <a:off x="6257880" y="3676320"/>
            <a:ext cx="533160" cy="1526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3" name="Line 55"/>
          <p:cNvSpPr/>
          <p:nvPr/>
        </p:nvSpPr>
        <p:spPr>
          <a:xfrm flipV="1">
            <a:off x="6257880" y="3828960"/>
            <a:ext cx="533160" cy="3045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4" name="Line 56"/>
          <p:cNvSpPr/>
          <p:nvPr/>
        </p:nvSpPr>
        <p:spPr>
          <a:xfrm flipV="1">
            <a:off x="6257880" y="3828960"/>
            <a:ext cx="533160" cy="53316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5" name="Line 57"/>
          <p:cNvSpPr/>
          <p:nvPr/>
        </p:nvSpPr>
        <p:spPr>
          <a:xfrm flipV="1">
            <a:off x="6791040" y="3676320"/>
            <a:ext cx="533520" cy="152640"/>
          </a:xfrm>
          <a:prstGeom prst="line">
            <a:avLst/>
          </a:prstGeom>
          <a:ln w="9525">
            <a:solidFill>
              <a:srgbClr val="000000"/>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6" name="Line 58"/>
          <p:cNvSpPr/>
          <p:nvPr/>
        </p:nvSpPr>
        <p:spPr>
          <a:xfrm>
            <a:off x="4809960" y="3676320"/>
            <a:ext cx="609480" cy="360"/>
          </a:xfrm>
          <a:prstGeom prst="line">
            <a:avLst/>
          </a:prstGeom>
          <a:ln w="25400">
            <a:solidFill>
              <a:srgbClr val="000000"/>
            </a:solidFill>
            <a:round/>
            <a:tailEnd len="med" type="triangle" w="med"/>
          </a:ln>
        </p:spPr>
        <p:style>
          <a:lnRef idx="0"/>
          <a:fillRef idx="0"/>
          <a:effectRef idx="0"/>
          <a:fontRef idx="minor"/>
        </p:style>
        <p:txBody>
          <a:bodyPr lIns="90000" rIns="90000" tIns="-44640" bIns="-44640" anchor="ctr">
            <a:noAutofit/>
          </a:bodyPr>
          <a:p>
            <a:endParaRPr b="0" lang="en-US" sz="1800" spc="-1" strike="noStrike">
              <a:solidFill>
                <a:srgbClr val="000000"/>
              </a:solidFill>
              <a:latin typeface="Calibri"/>
              <a:ea typeface="DejaVu Sans"/>
            </a:endParaRPr>
          </a:p>
        </p:txBody>
      </p:sp>
      <p:sp>
        <p:nvSpPr>
          <p:cNvPr id="577" name="Line 59"/>
          <p:cNvSpPr/>
          <p:nvPr/>
        </p:nvSpPr>
        <p:spPr>
          <a:xfrm>
            <a:off x="4809960" y="2304720"/>
            <a:ext cx="685800" cy="76212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8" name="Line 60"/>
          <p:cNvSpPr/>
          <p:nvPr/>
        </p:nvSpPr>
        <p:spPr>
          <a:xfrm flipV="1">
            <a:off x="4809960" y="4286160"/>
            <a:ext cx="609480" cy="914400"/>
          </a:xfrm>
          <a:prstGeom prst="line">
            <a:avLst/>
          </a:prstGeom>
          <a:ln w="25400">
            <a:solidFill>
              <a:srgbClr val="000000"/>
            </a:solidFill>
            <a:round/>
            <a:tailEnd len="med" type="triangle" w="me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Calibri"/>
              <a:ea typeface="DejaVu Sans"/>
            </a:endParaRPr>
          </a:p>
        </p:txBody>
      </p:sp>
      <p:sp>
        <p:nvSpPr>
          <p:cNvPr id="579" name="Line 61"/>
          <p:cNvSpPr/>
          <p:nvPr/>
        </p:nvSpPr>
        <p:spPr>
          <a:xfrm>
            <a:off x="7476840" y="3676320"/>
            <a:ext cx="533520" cy="360"/>
          </a:xfrm>
          <a:prstGeom prst="line">
            <a:avLst/>
          </a:prstGeom>
          <a:ln w="25400">
            <a:solidFill>
              <a:srgbClr val="000000"/>
            </a:solidFill>
            <a:round/>
            <a:tailEnd len="med" type="triangle" w="med"/>
          </a:ln>
        </p:spPr>
        <p:style>
          <a:lnRef idx="0"/>
          <a:fillRef idx="0"/>
          <a:effectRef idx="0"/>
          <a:fontRef idx="minor"/>
        </p:style>
        <p:txBody>
          <a:bodyPr lIns="90000" rIns="90000" tIns="-44640" bIns="-44640" anchor="ctr">
            <a:noAutofit/>
          </a:bodyPr>
          <a:p>
            <a:endParaRPr b="0" lang="en-US" sz="1800" spc="-1" strike="noStrike">
              <a:solidFill>
                <a:srgbClr val="000000"/>
              </a:solidFill>
              <a:latin typeface="Calibri"/>
              <a:ea typeface="DejaVu Sans"/>
            </a:endParaRPr>
          </a:p>
        </p:txBody>
      </p:sp>
      <p:sp>
        <p:nvSpPr>
          <p:cNvPr id="580" name="Text Box 62"/>
          <p:cNvSpPr/>
          <p:nvPr/>
        </p:nvSpPr>
        <p:spPr>
          <a:xfrm>
            <a:off x="3670560" y="2762280"/>
            <a:ext cx="50220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a:solidFill>
                  <a:srgbClr val="000000"/>
                </a:solidFill>
                <a:latin typeface="Calibri"/>
                <a:ea typeface="DejaVu Sans"/>
              </a:rPr>
              <a:t>Red</a:t>
            </a:r>
            <a:endParaRPr b="0" lang="en-US" sz="1600" spc="-1" strike="noStrike">
              <a:solidFill>
                <a:srgbClr val="000000"/>
              </a:solidFill>
              <a:latin typeface="Arial"/>
            </a:endParaRPr>
          </a:p>
        </p:txBody>
      </p:sp>
      <p:sp>
        <p:nvSpPr>
          <p:cNvPr id="581" name="Text Box 63"/>
          <p:cNvSpPr/>
          <p:nvPr/>
        </p:nvSpPr>
        <p:spPr>
          <a:xfrm>
            <a:off x="3607920" y="4286160"/>
            <a:ext cx="69264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a:solidFill>
                  <a:srgbClr val="000000"/>
                </a:solidFill>
                <a:latin typeface="Calibri"/>
                <a:ea typeface="DejaVu Sans"/>
              </a:rPr>
              <a:t>Green</a:t>
            </a:r>
            <a:endParaRPr b="0" lang="en-US" sz="1600" spc="-1" strike="noStrike">
              <a:solidFill>
                <a:srgbClr val="000000"/>
              </a:solidFill>
              <a:latin typeface="Arial"/>
            </a:endParaRPr>
          </a:p>
        </p:txBody>
      </p:sp>
      <p:sp>
        <p:nvSpPr>
          <p:cNvPr id="582" name="Text Box 65"/>
          <p:cNvSpPr/>
          <p:nvPr/>
        </p:nvSpPr>
        <p:spPr>
          <a:xfrm>
            <a:off x="9086760" y="5429160"/>
            <a:ext cx="146700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a:solidFill>
                  <a:srgbClr val="000000"/>
                </a:solidFill>
                <a:latin typeface="Calibri"/>
                <a:ea typeface="DejaVu Sans"/>
              </a:rPr>
              <a:t>Color Classified</a:t>
            </a:r>
            <a:endParaRPr b="0" lang="en-US" sz="1600" spc="-1" strike="noStrike">
              <a:solidFill>
                <a:srgbClr val="000000"/>
              </a:solidFill>
              <a:latin typeface="Arial"/>
            </a:endParaRPr>
          </a:p>
        </p:txBody>
      </p:sp>
      <p:sp>
        <p:nvSpPr>
          <p:cNvPr id="583" name="Text Box 66"/>
          <p:cNvSpPr/>
          <p:nvPr/>
        </p:nvSpPr>
        <p:spPr>
          <a:xfrm>
            <a:off x="5605200" y="4667400"/>
            <a:ext cx="152172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600" spc="-1" strike="noStrike">
                <a:solidFill>
                  <a:srgbClr val="000000"/>
                </a:solidFill>
                <a:latin typeface="Calibri"/>
                <a:ea typeface="DejaVu Sans"/>
              </a:rPr>
              <a:t>Neural Network</a:t>
            </a:r>
            <a:endParaRPr b="0" lang="en-US" sz="1600" spc="-1" strike="noStrike">
              <a:solidFill>
                <a:srgbClr val="000000"/>
              </a:solidFill>
              <a:latin typeface="Arial"/>
            </a:endParaRPr>
          </a:p>
        </p:txBody>
      </p:sp>
      <p:pic>
        <p:nvPicPr>
          <p:cNvPr id="584" name="Picture 5" descr="Image1"/>
          <p:cNvPicPr/>
          <p:nvPr/>
        </p:nvPicPr>
        <p:blipFill>
          <a:blip r:embed="rId5"/>
          <a:stretch/>
        </p:blipFill>
        <p:spPr>
          <a:xfrm>
            <a:off x="476280" y="2908080"/>
            <a:ext cx="2304360" cy="1724760"/>
          </a:xfrm>
          <a:prstGeom prst="rect">
            <a:avLst/>
          </a:prstGeom>
          <a:ln w="12700">
            <a:solidFill>
              <a:srgbClr val="000000"/>
            </a:solidFill>
            <a:miter/>
          </a:ln>
        </p:spPr>
      </p:pic>
      <p:sp>
        <p:nvSpPr>
          <p:cNvPr id="3" name="PlaceHolder 2"/>
          <p:cNvSpPr>
            <a:spLocks noGrp="1"/>
          </p:cNvSpPr>
          <p:nvPr>
            <p:ph type="sldNum" idx="8"/>
          </p:nvPr>
        </p:nvSpPr>
        <p:spPr/>
        <p:txBody>
          <a:bodyPr/>
          <a:p>
            <a:fld id="{DD2CD9C1-12F3-49DD-86FA-82CCBFB8433F}" type="slidenum">
              <a:t>46</a:t>
            </a:fld>
          </a:p>
        </p:txBody>
      </p:sp>
    </p:spTree>
  </p:cSld>
  <p:transition>
    <p:fade/>
  </p:transition>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402480" y="7776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 - Augmentation</a:t>
            </a:r>
            <a:endParaRPr b="0" lang="en-US" sz="4400" spc="-1" strike="noStrike">
              <a:solidFill>
                <a:schemeClr val="dk1"/>
              </a:solidFill>
              <a:latin typeface="Arial"/>
            </a:endParaRPr>
          </a:p>
        </p:txBody>
      </p:sp>
      <p:pic>
        <p:nvPicPr>
          <p:cNvPr id="586" name="Picture 3" descr="H:\concrete\ProjManagement\Image1.jpg"/>
          <p:cNvPicPr/>
          <p:nvPr/>
        </p:nvPicPr>
        <p:blipFill>
          <a:blip r:embed="rId1"/>
          <a:stretch/>
        </p:blipFill>
        <p:spPr>
          <a:xfrm>
            <a:off x="990720" y="2158920"/>
            <a:ext cx="3809160" cy="2539440"/>
          </a:xfrm>
          <a:prstGeom prst="rect">
            <a:avLst/>
          </a:prstGeom>
          <a:ln w="9525">
            <a:solidFill>
              <a:srgbClr val="000000"/>
            </a:solidFill>
            <a:miter/>
          </a:ln>
        </p:spPr>
      </p:pic>
      <p:graphicFrame>
        <p:nvGraphicFramePr>
          <p:cNvPr id="587" name="Object 4"/>
          <p:cNvGraphicFramePr/>
          <p:nvPr/>
        </p:nvGraphicFramePr>
        <p:xfrm>
          <a:off x="6858000" y="1928880"/>
          <a:ext cx="4494960" cy="2999520"/>
        </p:xfrm>
        <a:graphic>
          <a:graphicData uri="http://schemas.openxmlformats.org/presentationml/2006/ole">
            <p:oleObj progId="Excel.Sheet.8" r:id="rId2" spid="">
              <p:embed/>
              <p:pic>
                <p:nvPicPr>
                  <p:cNvPr id="588" name="Object 4" descr=""/>
                  <p:cNvPicPr/>
                  <p:nvPr/>
                </p:nvPicPr>
                <p:blipFill>
                  <a:blip r:embed="rId3"/>
                  <a:stretch/>
                </p:blipFill>
                <p:spPr>
                  <a:xfrm>
                    <a:off x="6858000" y="1928880"/>
                    <a:ext cx="4494960" cy="2999520"/>
                  </a:xfrm>
                  <a:prstGeom prst="rect">
                    <a:avLst/>
                  </a:prstGeom>
                  <a:ln w="0">
                    <a:noFill/>
                  </a:ln>
                </p:spPr>
              </p:pic>
            </p:oleObj>
          </a:graphicData>
        </a:graphic>
      </p:graphicFrame>
      <p:sp>
        <p:nvSpPr>
          <p:cNvPr id="589" name="Line 5"/>
          <p:cNvSpPr/>
          <p:nvPr/>
        </p:nvSpPr>
        <p:spPr>
          <a:xfrm flipH="1">
            <a:off x="990360" y="3454200"/>
            <a:ext cx="3810240" cy="360"/>
          </a:xfrm>
          <a:prstGeom prst="line">
            <a:avLst/>
          </a:prstGeom>
          <a:ln w="25400">
            <a:solidFill>
              <a:srgbClr val="ffff00"/>
            </a:solidFill>
            <a:round/>
          </a:ln>
        </p:spPr>
        <p:style>
          <a:lnRef idx="0"/>
          <a:fillRef idx="0"/>
          <a:effectRef idx="0"/>
          <a:fontRef idx="minor"/>
        </p:style>
        <p:txBody>
          <a:bodyPr lIns="90000" rIns="90000" tIns="-44640" bIns="-44640" anchor="ctr">
            <a:noAutofit/>
          </a:bodyPr>
          <a:p>
            <a:endParaRPr b="0" lang="en-US" sz="1800" spc="-1" strike="noStrike">
              <a:solidFill>
                <a:srgbClr val="000000"/>
              </a:solidFill>
              <a:latin typeface="Calibri"/>
              <a:ea typeface="DejaVu Sans"/>
            </a:endParaRPr>
          </a:p>
        </p:txBody>
      </p:sp>
      <p:sp>
        <p:nvSpPr>
          <p:cNvPr id="590" name="Arrow: Right 6"/>
          <p:cNvSpPr/>
          <p:nvPr/>
        </p:nvSpPr>
        <p:spPr>
          <a:xfrm>
            <a:off x="5214960" y="3100320"/>
            <a:ext cx="1227960" cy="68832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91" name="Arrow: Down 7"/>
          <p:cNvSpPr/>
          <p:nvPr/>
        </p:nvSpPr>
        <p:spPr>
          <a:xfrm>
            <a:off x="9524880" y="3206880"/>
            <a:ext cx="104040" cy="23724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92" name="Arrow: Down 15"/>
          <p:cNvSpPr/>
          <p:nvPr/>
        </p:nvSpPr>
        <p:spPr>
          <a:xfrm>
            <a:off x="9991800" y="3309840"/>
            <a:ext cx="104040" cy="23724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593" name="Arrow: Down 16"/>
          <p:cNvSpPr/>
          <p:nvPr/>
        </p:nvSpPr>
        <p:spPr>
          <a:xfrm>
            <a:off x="10672920" y="3444840"/>
            <a:ext cx="104040" cy="23724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3" name="PlaceHolder 2"/>
          <p:cNvSpPr>
            <a:spLocks noGrp="1"/>
          </p:cNvSpPr>
          <p:nvPr>
            <p:ph type="sldNum" idx="5"/>
          </p:nvPr>
        </p:nvSpPr>
        <p:spPr/>
        <p:txBody>
          <a:bodyPr/>
          <a:p>
            <a:fld id="{2EF06E8C-2CEE-4FAE-B34B-34D1EE50A117}" type="slidenum">
              <a:t>47</a:t>
            </a:fld>
          </a:p>
        </p:txBody>
      </p:sp>
    </p:spTree>
  </p:cSld>
  <p:transition>
    <p:fade/>
  </p:transition>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4" name="Group 17"/>
          <p:cNvGrpSpPr/>
          <p:nvPr/>
        </p:nvGrpSpPr>
        <p:grpSpPr>
          <a:xfrm>
            <a:off x="3549240" y="568800"/>
            <a:ext cx="4349880" cy="2156040"/>
            <a:chOff x="3549240" y="568800"/>
            <a:chExt cx="4349880" cy="2156040"/>
          </a:xfrm>
        </p:grpSpPr>
        <p:grpSp>
          <p:nvGrpSpPr>
            <p:cNvPr id="595" name="Group 288"/>
            <p:cNvGrpSpPr/>
            <p:nvPr/>
          </p:nvGrpSpPr>
          <p:grpSpPr>
            <a:xfrm>
              <a:off x="3549240" y="568800"/>
              <a:ext cx="3712320" cy="2156040"/>
              <a:chOff x="3549240" y="568800"/>
              <a:chExt cx="3712320" cy="2156040"/>
            </a:xfrm>
          </p:grpSpPr>
          <p:sp>
            <p:nvSpPr>
              <p:cNvPr id="596" name="Rectangle 3"/>
              <p:cNvSpPr/>
              <p:nvPr/>
            </p:nvSpPr>
            <p:spPr>
              <a:xfrm>
                <a:off x="4086000" y="785520"/>
                <a:ext cx="3175560" cy="193932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597" name="Rectangle 4"/>
              <p:cNvSpPr/>
              <p:nvPr/>
            </p:nvSpPr>
            <p:spPr>
              <a:xfrm>
                <a:off x="4086000" y="254772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598" name="Rectangle 5"/>
              <p:cNvSpPr/>
              <p:nvPr/>
            </p:nvSpPr>
            <p:spPr>
              <a:xfrm>
                <a:off x="4086000" y="236988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599" name="Rectangle 6"/>
              <p:cNvSpPr/>
              <p:nvPr/>
            </p:nvSpPr>
            <p:spPr>
              <a:xfrm>
                <a:off x="4086000" y="219204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0" name="Rectangle 7"/>
              <p:cNvSpPr/>
              <p:nvPr/>
            </p:nvSpPr>
            <p:spPr>
              <a:xfrm>
                <a:off x="4086000" y="201420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1" name="Rectangle 8"/>
              <p:cNvSpPr/>
              <p:nvPr/>
            </p:nvSpPr>
            <p:spPr>
              <a:xfrm>
                <a:off x="4266000" y="25477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2" name="Rectangle 9"/>
              <p:cNvSpPr/>
              <p:nvPr/>
            </p:nvSpPr>
            <p:spPr>
              <a:xfrm>
                <a:off x="4266000" y="23698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3" name="Rectangle 10"/>
              <p:cNvSpPr/>
              <p:nvPr/>
            </p:nvSpPr>
            <p:spPr>
              <a:xfrm>
                <a:off x="4266000" y="21920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4" name="Rectangle 11"/>
              <p:cNvSpPr/>
              <p:nvPr/>
            </p:nvSpPr>
            <p:spPr>
              <a:xfrm>
                <a:off x="444600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5" name="Rectangle 12"/>
              <p:cNvSpPr/>
              <p:nvPr/>
            </p:nvSpPr>
            <p:spPr>
              <a:xfrm>
                <a:off x="444600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6" name="Rectangle 13"/>
              <p:cNvSpPr/>
              <p:nvPr/>
            </p:nvSpPr>
            <p:spPr>
              <a:xfrm>
                <a:off x="498636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7" name="Rectangle 14"/>
              <p:cNvSpPr/>
              <p:nvPr/>
            </p:nvSpPr>
            <p:spPr>
              <a:xfrm>
                <a:off x="4626000" y="25477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8" name="Rectangle 15"/>
              <p:cNvSpPr/>
              <p:nvPr/>
            </p:nvSpPr>
            <p:spPr>
              <a:xfrm>
                <a:off x="4626000" y="23698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09" name="Rectangle 16"/>
              <p:cNvSpPr/>
              <p:nvPr/>
            </p:nvSpPr>
            <p:spPr>
              <a:xfrm>
                <a:off x="4626000" y="21920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0" name="Rectangle 17"/>
              <p:cNvSpPr/>
              <p:nvPr/>
            </p:nvSpPr>
            <p:spPr>
              <a:xfrm>
                <a:off x="480636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1" name="Rectangle 18"/>
              <p:cNvSpPr/>
              <p:nvPr/>
            </p:nvSpPr>
            <p:spPr>
              <a:xfrm>
                <a:off x="498636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2" name="Rectangle 19"/>
              <p:cNvSpPr/>
              <p:nvPr/>
            </p:nvSpPr>
            <p:spPr>
              <a:xfrm>
                <a:off x="4266000" y="201420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3" name="Rectangle 20"/>
              <p:cNvSpPr/>
              <p:nvPr/>
            </p:nvSpPr>
            <p:spPr>
              <a:xfrm>
                <a:off x="4266000" y="183636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4" name="Rectangle 21"/>
              <p:cNvSpPr/>
              <p:nvPr/>
            </p:nvSpPr>
            <p:spPr>
              <a:xfrm>
                <a:off x="4266000" y="16585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5" name="Rectangle 22"/>
              <p:cNvSpPr/>
              <p:nvPr/>
            </p:nvSpPr>
            <p:spPr>
              <a:xfrm>
                <a:off x="4266000" y="14806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6" name="Rectangle 23"/>
              <p:cNvSpPr/>
              <p:nvPr/>
            </p:nvSpPr>
            <p:spPr>
              <a:xfrm>
                <a:off x="4266000" y="13028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7" name="Rectangle 24"/>
              <p:cNvSpPr/>
              <p:nvPr/>
            </p:nvSpPr>
            <p:spPr>
              <a:xfrm>
                <a:off x="4266000" y="112500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8" name="Rectangle 25"/>
              <p:cNvSpPr/>
              <p:nvPr/>
            </p:nvSpPr>
            <p:spPr>
              <a:xfrm>
                <a:off x="5158080" y="254772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19" name="Rectangle 26"/>
              <p:cNvSpPr/>
              <p:nvPr/>
            </p:nvSpPr>
            <p:spPr>
              <a:xfrm>
                <a:off x="5158080" y="236988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0" name="Rectangle 27"/>
              <p:cNvSpPr/>
              <p:nvPr/>
            </p:nvSpPr>
            <p:spPr>
              <a:xfrm>
                <a:off x="5158080" y="219204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1" name="Rectangle 28"/>
              <p:cNvSpPr/>
              <p:nvPr/>
            </p:nvSpPr>
            <p:spPr>
              <a:xfrm>
                <a:off x="5158080" y="201420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2" name="Rectangle 29"/>
              <p:cNvSpPr/>
              <p:nvPr/>
            </p:nvSpPr>
            <p:spPr>
              <a:xfrm>
                <a:off x="5158080" y="183636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3" name="Rectangle 30"/>
              <p:cNvSpPr/>
              <p:nvPr/>
            </p:nvSpPr>
            <p:spPr>
              <a:xfrm>
                <a:off x="5158080" y="165852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4" name="Rectangle 31"/>
              <p:cNvSpPr/>
              <p:nvPr/>
            </p:nvSpPr>
            <p:spPr>
              <a:xfrm>
                <a:off x="5338440" y="254772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5" name="Rectangle 32"/>
              <p:cNvSpPr/>
              <p:nvPr/>
            </p:nvSpPr>
            <p:spPr>
              <a:xfrm>
                <a:off x="5338440" y="236988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6" name="Rectangle 33"/>
              <p:cNvSpPr/>
              <p:nvPr/>
            </p:nvSpPr>
            <p:spPr>
              <a:xfrm>
                <a:off x="551844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7" name="Rectangle 34"/>
              <p:cNvSpPr/>
              <p:nvPr/>
            </p:nvSpPr>
            <p:spPr>
              <a:xfrm>
                <a:off x="551844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8" name="Rectangle 35"/>
              <p:cNvSpPr/>
              <p:nvPr/>
            </p:nvSpPr>
            <p:spPr>
              <a:xfrm>
                <a:off x="5518440" y="219204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29" name="Rectangle 36"/>
              <p:cNvSpPr/>
              <p:nvPr/>
            </p:nvSpPr>
            <p:spPr>
              <a:xfrm>
                <a:off x="5698440" y="25477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0" name="Rectangle 37"/>
              <p:cNvSpPr/>
              <p:nvPr/>
            </p:nvSpPr>
            <p:spPr>
              <a:xfrm>
                <a:off x="5698440" y="23698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1" name="Rectangle 38"/>
              <p:cNvSpPr/>
              <p:nvPr/>
            </p:nvSpPr>
            <p:spPr>
              <a:xfrm>
                <a:off x="5698440" y="21920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2" name="Rectangle 39"/>
              <p:cNvSpPr/>
              <p:nvPr/>
            </p:nvSpPr>
            <p:spPr>
              <a:xfrm>
                <a:off x="5698440" y="201420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3" name="Rectangle 40"/>
              <p:cNvSpPr/>
              <p:nvPr/>
            </p:nvSpPr>
            <p:spPr>
              <a:xfrm>
                <a:off x="5698440" y="183636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4" name="Rectangle 41"/>
              <p:cNvSpPr/>
              <p:nvPr/>
            </p:nvSpPr>
            <p:spPr>
              <a:xfrm>
                <a:off x="587844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5" name="Rectangle 42"/>
              <p:cNvSpPr/>
              <p:nvPr/>
            </p:nvSpPr>
            <p:spPr>
              <a:xfrm>
                <a:off x="587844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6" name="Rectangle 43"/>
              <p:cNvSpPr/>
              <p:nvPr/>
            </p:nvSpPr>
            <p:spPr>
              <a:xfrm>
                <a:off x="605880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7" name="Rectangle 44"/>
              <p:cNvSpPr/>
              <p:nvPr/>
            </p:nvSpPr>
            <p:spPr>
              <a:xfrm>
                <a:off x="6238800" y="254772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8" name="Rectangle 45"/>
              <p:cNvSpPr/>
              <p:nvPr/>
            </p:nvSpPr>
            <p:spPr>
              <a:xfrm>
                <a:off x="641880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39" name="Rectangle 46"/>
              <p:cNvSpPr/>
              <p:nvPr/>
            </p:nvSpPr>
            <p:spPr>
              <a:xfrm>
                <a:off x="641880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0" name="Rectangle 47"/>
              <p:cNvSpPr/>
              <p:nvPr/>
            </p:nvSpPr>
            <p:spPr>
              <a:xfrm>
                <a:off x="6418800" y="219204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1" name="Rectangle 48"/>
              <p:cNvSpPr/>
              <p:nvPr/>
            </p:nvSpPr>
            <p:spPr>
              <a:xfrm>
                <a:off x="6598800" y="25477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2" name="Rectangle 49"/>
              <p:cNvSpPr/>
              <p:nvPr/>
            </p:nvSpPr>
            <p:spPr>
              <a:xfrm>
                <a:off x="6598800" y="23698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3" name="Rectangle 50"/>
              <p:cNvSpPr/>
              <p:nvPr/>
            </p:nvSpPr>
            <p:spPr>
              <a:xfrm>
                <a:off x="6598800" y="21920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4" name="Rectangle 51"/>
              <p:cNvSpPr/>
              <p:nvPr/>
            </p:nvSpPr>
            <p:spPr>
              <a:xfrm>
                <a:off x="6598800" y="201420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5" name="Rectangle 52"/>
              <p:cNvSpPr/>
              <p:nvPr/>
            </p:nvSpPr>
            <p:spPr>
              <a:xfrm>
                <a:off x="6598800" y="183636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6" name="Rectangle 53"/>
              <p:cNvSpPr/>
              <p:nvPr/>
            </p:nvSpPr>
            <p:spPr>
              <a:xfrm>
                <a:off x="6598800" y="165852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7" name="Rectangle 54"/>
              <p:cNvSpPr/>
              <p:nvPr/>
            </p:nvSpPr>
            <p:spPr>
              <a:xfrm>
                <a:off x="677916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8" name="Rectangle 55"/>
              <p:cNvSpPr/>
              <p:nvPr/>
            </p:nvSpPr>
            <p:spPr>
              <a:xfrm>
                <a:off x="677916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49" name="Rectangle 56"/>
              <p:cNvSpPr/>
              <p:nvPr/>
            </p:nvSpPr>
            <p:spPr>
              <a:xfrm>
                <a:off x="6959160" y="254772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0" name="Rectangle 57"/>
              <p:cNvSpPr/>
              <p:nvPr/>
            </p:nvSpPr>
            <p:spPr>
              <a:xfrm>
                <a:off x="6959160" y="236988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1" name="Rectangle 58"/>
              <p:cNvSpPr/>
              <p:nvPr/>
            </p:nvSpPr>
            <p:spPr>
              <a:xfrm>
                <a:off x="6959160" y="2192040"/>
                <a:ext cx="179280" cy="17712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2" name="Rectangle 59"/>
              <p:cNvSpPr/>
              <p:nvPr/>
            </p:nvSpPr>
            <p:spPr>
              <a:xfrm>
                <a:off x="5158080" y="148068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3" name="Rectangle 60"/>
              <p:cNvSpPr/>
              <p:nvPr/>
            </p:nvSpPr>
            <p:spPr>
              <a:xfrm>
                <a:off x="5158080" y="130284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4" name="Rectangle 61"/>
              <p:cNvSpPr/>
              <p:nvPr/>
            </p:nvSpPr>
            <p:spPr>
              <a:xfrm>
                <a:off x="6598800" y="148068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5" name="Rectangle 62"/>
              <p:cNvSpPr/>
              <p:nvPr/>
            </p:nvSpPr>
            <p:spPr>
              <a:xfrm>
                <a:off x="6598800" y="130284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6" name="Rectangle 63"/>
              <p:cNvSpPr/>
              <p:nvPr/>
            </p:nvSpPr>
            <p:spPr>
              <a:xfrm>
                <a:off x="6598800" y="112500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7" name="Rectangle 64"/>
              <p:cNvSpPr/>
              <p:nvPr/>
            </p:nvSpPr>
            <p:spPr>
              <a:xfrm>
                <a:off x="6598800" y="947160"/>
                <a:ext cx="179280" cy="17712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58" name="Text Box 268"/>
              <p:cNvSpPr/>
              <p:nvPr/>
            </p:nvSpPr>
            <p:spPr>
              <a:xfrm>
                <a:off x="4493880" y="813960"/>
                <a:ext cx="1707840" cy="455400"/>
              </a:xfrm>
              <a:prstGeom prst="rect">
                <a:avLst/>
              </a:prstGeom>
              <a:noFill/>
              <a:ln w="9525">
                <a:noFill/>
              </a:ln>
            </p:spPr>
            <p:style>
              <a:lnRef idx="0"/>
              <a:fillRef idx="0"/>
              <a:effectRef idx="0"/>
              <a:fontRef idx="minor"/>
            </p:style>
            <p:txBody>
              <a:bodyPr wrap="none" lIns="90000" rIns="90000" tIns="45000" bIns="45000" anchor="t">
                <a:spAutoFit/>
              </a:bodyPr>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3 of 4 targets detected</a:t>
                </a:r>
                <a:endParaRPr b="0" lang="en-US" sz="1200" spc="-1" strike="noStrike">
                  <a:solidFill>
                    <a:srgbClr val="000000"/>
                  </a:solidFill>
                  <a:latin typeface="Arial"/>
                </a:endParaRPr>
              </a:p>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4 false alarms</a:t>
                </a:r>
                <a:endParaRPr b="0" lang="en-US" sz="1200" spc="-1" strike="noStrike">
                  <a:solidFill>
                    <a:srgbClr val="000000"/>
                  </a:solidFill>
                  <a:latin typeface="Arial"/>
                </a:endParaRPr>
              </a:p>
            </p:txBody>
          </p:sp>
          <p:sp>
            <p:nvSpPr>
              <p:cNvPr id="659" name="Text Box 272"/>
              <p:cNvSpPr/>
              <p:nvPr/>
            </p:nvSpPr>
            <p:spPr>
              <a:xfrm>
                <a:off x="4122360" y="568800"/>
                <a:ext cx="982800" cy="303120"/>
              </a:xfrm>
              <a:prstGeom prst="rect">
                <a:avLst/>
              </a:prstGeom>
              <a:noFill/>
              <a:ln w="9525">
                <a:noFill/>
              </a:ln>
            </p:spPr>
            <p:style>
              <a:lnRef idx="0"/>
              <a:fillRef idx="0"/>
              <a:effectRef idx="0"/>
              <a:fontRef idx="minor"/>
            </p:style>
            <p:txBody>
              <a:bodyPr wrap="none" lIns="90000" rIns="90000" tIns="45000" bIns="45000" anchor="t">
                <a:spAutoFit/>
              </a:bodyPr>
              <a:p>
                <a:pPr defTabSz="914400">
                  <a:lnSpc>
                    <a:spcPct val="100000"/>
                  </a:lnSpc>
                </a:pPr>
                <a:r>
                  <a:rPr b="1" i="1" lang="en-US" sz="1400" spc="-1" strike="noStrike">
                    <a:solidFill>
                      <a:srgbClr val="000000"/>
                    </a:solidFill>
                    <a:latin typeface="Calibri"/>
                    <a:ea typeface="DejaVu Sans"/>
                  </a:rPr>
                  <a:t>Modality 1</a:t>
                </a:r>
                <a:endParaRPr b="0" lang="en-US" sz="1400" spc="-1" strike="noStrike">
                  <a:solidFill>
                    <a:srgbClr val="000000"/>
                  </a:solidFill>
                  <a:latin typeface="Arial"/>
                </a:endParaRPr>
              </a:p>
            </p:txBody>
          </p:sp>
          <p:sp>
            <p:nvSpPr>
              <p:cNvPr id="660" name="Rectangle 275"/>
              <p:cNvSpPr/>
              <p:nvPr/>
            </p:nvSpPr>
            <p:spPr>
              <a:xfrm>
                <a:off x="5338440" y="219204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1" name="Rectangle 276"/>
              <p:cNvSpPr/>
              <p:nvPr/>
            </p:nvSpPr>
            <p:spPr>
              <a:xfrm>
                <a:off x="5338440" y="201420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2" name="Rectangle 277"/>
              <p:cNvSpPr/>
              <p:nvPr/>
            </p:nvSpPr>
            <p:spPr>
              <a:xfrm>
                <a:off x="6238800" y="236988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3" name="Rectangle 278"/>
              <p:cNvSpPr/>
              <p:nvPr/>
            </p:nvSpPr>
            <p:spPr>
              <a:xfrm>
                <a:off x="6238800" y="219204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4" name="Rectangle 279"/>
              <p:cNvSpPr/>
              <p:nvPr/>
            </p:nvSpPr>
            <p:spPr>
              <a:xfrm>
                <a:off x="6238800" y="201420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5" name="Rectangle 280"/>
              <p:cNvSpPr/>
              <p:nvPr/>
            </p:nvSpPr>
            <p:spPr>
              <a:xfrm>
                <a:off x="6238800" y="1836360"/>
                <a:ext cx="179280" cy="17712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66" name="Line 281"/>
              <p:cNvSpPr/>
              <p:nvPr/>
            </p:nvSpPr>
            <p:spPr>
              <a:xfrm>
                <a:off x="4076280" y="2100240"/>
                <a:ext cx="3175920" cy="360"/>
              </a:xfrm>
              <a:prstGeom prst="line">
                <a:avLst/>
              </a:prstGeom>
              <a:ln w="25400">
                <a:solidFill>
                  <a:srgbClr val="0000ff"/>
                </a:solidFill>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sp>
            <p:nvSpPr>
              <p:cNvPr id="667" name="Text Box 285"/>
              <p:cNvSpPr/>
              <p:nvPr/>
            </p:nvSpPr>
            <p:spPr>
              <a:xfrm rot="10800000">
                <a:off x="3549240" y="1082880"/>
                <a:ext cx="573480" cy="1252080"/>
              </a:xfrm>
              <a:prstGeom prst="rect">
                <a:avLst/>
              </a:prstGeom>
              <a:noFill/>
              <a:ln w="9525">
                <a:noFill/>
              </a:ln>
            </p:spPr>
            <p:style>
              <a:lnRef idx="0"/>
              <a:fillRef idx="0"/>
              <a:effectRef idx="0"/>
              <a:fontRef idx="minor"/>
            </p:style>
            <p:txBody>
              <a:bodyPr wrap="none" lIns="45000" rIns="45000" tIns="90000" bIns="90000" anchor="t" vert="eaVert">
                <a:noAutofit/>
              </a:bodyPr>
              <a:p>
                <a:pPr defTabSz="914400">
                  <a:lnSpc>
                    <a:spcPct val="100000"/>
                  </a:lnSpc>
                </a:pPr>
                <a:r>
                  <a:rPr b="1" lang="en-US" sz="1400" spc="-1" strike="noStrike">
                    <a:solidFill>
                      <a:srgbClr val="000000"/>
                    </a:solidFill>
                    <a:latin typeface="Calibri"/>
                    <a:ea typeface="DejaVu Sans"/>
                  </a:rPr>
                  <a:t>Decision Variable </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(feature)</a:t>
                </a:r>
                <a:endParaRPr b="0" lang="en-US" sz="1400" spc="-1" strike="noStrike">
                  <a:solidFill>
                    <a:srgbClr val="000000"/>
                  </a:solidFill>
                  <a:latin typeface="Arial"/>
                </a:endParaRPr>
              </a:p>
            </p:txBody>
          </p:sp>
        </p:grpSp>
        <p:sp>
          <p:nvSpPr>
            <p:cNvPr id="668" name="TextBox 20"/>
            <p:cNvSpPr/>
            <p:nvPr/>
          </p:nvSpPr>
          <p:spPr>
            <a:xfrm>
              <a:off x="7169400" y="1911600"/>
              <a:ext cx="729720" cy="2494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050" spc="-1" strike="noStrike">
                  <a:solidFill>
                    <a:srgbClr val="0000ff"/>
                  </a:solidFill>
                  <a:latin typeface="Calibri"/>
                  <a:ea typeface="DejaVu Sans"/>
                </a:rPr>
                <a:t>Threshold</a:t>
              </a:r>
              <a:endParaRPr b="0" lang="en-US" sz="1050" spc="-1" strike="noStrike">
                <a:solidFill>
                  <a:srgbClr val="000000"/>
                </a:solidFill>
                <a:latin typeface="Arial"/>
              </a:endParaRPr>
            </a:p>
          </p:txBody>
        </p:sp>
        <p:sp>
          <p:nvSpPr>
            <p:cNvPr id="669" name="Line 66"/>
            <p:cNvSpPr/>
            <p:nvPr/>
          </p:nvSpPr>
          <p:spPr>
            <a:xfrm>
              <a:off x="4076640" y="1579320"/>
              <a:ext cx="3175920" cy="360"/>
            </a:xfrm>
            <a:prstGeom prst="line">
              <a:avLst/>
            </a:prstGeom>
            <a:ln w="25400">
              <a:solidFill>
                <a:srgbClr val="ff0000"/>
              </a:solidFill>
              <a:prstDash val="sysDash"/>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cxnSp>
          <p:nvCxnSpPr>
            <p:cNvPr id="670" name="Straight Arrow Connector 22"/>
            <p:cNvCxnSpPr/>
            <p:nvPr/>
          </p:nvCxnSpPr>
          <p:spPr>
            <a:xfrm flipH="1">
              <a:off x="7178400" y="1677960"/>
              <a:ext cx="2160" cy="326520"/>
            </a:xfrm>
            <a:prstGeom prst="straightConnector1">
              <a:avLst/>
            </a:prstGeom>
            <a:ln w="25400">
              <a:solidFill>
                <a:srgbClr val="0000ff"/>
              </a:solidFill>
              <a:round/>
              <a:tailEnd len="med" type="triangle" w="med"/>
            </a:ln>
          </p:spPr>
        </p:cxnSp>
      </p:grpSp>
      <p:sp>
        <p:nvSpPr>
          <p:cNvPr id="671" name="PlaceHolder 1"/>
          <p:cNvSpPr>
            <a:spLocks noGrp="1"/>
          </p:cNvSpPr>
          <p:nvPr>
            <p:ph type="title"/>
          </p:nvPr>
        </p:nvSpPr>
        <p:spPr>
          <a:xfrm>
            <a:off x="270360" y="-101160"/>
            <a:ext cx="10514880" cy="90252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Data Fusion (By Example) </a:t>
            </a:r>
            <a:endParaRPr b="0" lang="en-US" sz="4400" spc="-1" strike="noStrike">
              <a:solidFill>
                <a:schemeClr val="dk1"/>
              </a:solidFill>
              <a:latin typeface="Arial"/>
            </a:endParaRPr>
          </a:p>
        </p:txBody>
      </p:sp>
      <p:pic>
        <p:nvPicPr>
          <p:cNvPr id="672" name="Picture 3" descr=""/>
          <p:cNvPicPr/>
          <p:nvPr/>
        </p:nvPicPr>
        <p:blipFill>
          <a:blip r:embed="rId1"/>
          <a:stretch/>
        </p:blipFill>
        <p:spPr>
          <a:xfrm>
            <a:off x="247680" y="4637160"/>
            <a:ext cx="2373120" cy="1583280"/>
          </a:xfrm>
          <a:prstGeom prst="rect">
            <a:avLst/>
          </a:prstGeom>
          <a:ln w="0">
            <a:noFill/>
          </a:ln>
        </p:spPr>
      </p:pic>
      <p:pic>
        <p:nvPicPr>
          <p:cNvPr id="673" name="Picture 4" descr=""/>
          <p:cNvPicPr/>
          <p:nvPr/>
        </p:nvPicPr>
        <p:blipFill>
          <a:blip r:embed="rId2"/>
          <a:stretch/>
        </p:blipFill>
        <p:spPr>
          <a:xfrm>
            <a:off x="568800" y="3008880"/>
            <a:ext cx="1730880" cy="1297440"/>
          </a:xfrm>
          <a:prstGeom prst="rect">
            <a:avLst/>
          </a:prstGeom>
          <a:ln w="0">
            <a:noFill/>
          </a:ln>
        </p:spPr>
      </p:pic>
      <p:pic>
        <p:nvPicPr>
          <p:cNvPr id="674" name="Picture 5" descr=""/>
          <p:cNvPicPr/>
          <p:nvPr/>
        </p:nvPicPr>
        <p:blipFill>
          <a:blip r:embed="rId3"/>
          <a:stretch/>
        </p:blipFill>
        <p:spPr>
          <a:xfrm>
            <a:off x="568800" y="1542960"/>
            <a:ext cx="1730880" cy="1299600"/>
          </a:xfrm>
          <a:prstGeom prst="rect">
            <a:avLst/>
          </a:prstGeom>
          <a:ln w="0">
            <a:noFill/>
          </a:ln>
        </p:spPr>
      </p:pic>
      <p:cxnSp>
        <p:nvCxnSpPr>
          <p:cNvPr id="675" name="Straight Arrow Connector 12"/>
          <p:cNvCxnSpPr/>
          <p:nvPr/>
        </p:nvCxnSpPr>
        <p:spPr>
          <a:xfrm>
            <a:off x="2561760" y="2185920"/>
            <a:ext cx="1877400" cy="1054080"/>
          </a:xfrm>
          <a:prstGeom prst="straightConnector1">
            <a:avLst/>
          </a:prstGeom>
          <a:ln w="38100">
            <a:solidFill>
              <a:srgbClr val="00b050"/>
            </a:solidFill>
            <a:round/>
            <a:tailEnd len="med" type="triangle" w="med"/>
          </a:ln>
        </p:spPr>
      </p:cxnSp>
      <p:cxnSp>
        <p:nvCxnSpPr>
          <p:cNvPr id="676" name="Straight Arrow Connector 13"/>
          <p:cNvCxnSpPr/>
          <p:nvPr/>
        </p:nvCxnSpPr>
        <p:spPr>
          <a:xfrm>
            <a:off x="2561760" y="3522600"/>
            <a:ext cx="1834920" cy="720"/>
          </a:xfrm>
          <a:prstGeom prst="straightConnector1">
            <a:avLst/>
          </a:prstGeom>
          <a:ln w="38100">
            <a:solidFill>
              <a:srgbClr val="ff0000"/>
            </a:solidFill>
            <a:round/>
            <a:tailEnd len="med" type="triangle" w="med"/>
          </a:ln>
        </p:spPr>
      </p:cxnSp>
      <p:cxnSp>
        <p:nvCxnSpPr>
          <p:cNvPr id="677" name="Straight Arrow Connector 14"/>
          <p:cNvCxnSpPr/>
          <p:nvPr/>
        </p:nvCxnSpPr>
        <p:spPr>
          <a:xfrm flipV="1">
            <a:off x="2714040" y="3804480"/>
            <a:ext cx="1690200" cy="1463040"/>
          </a:xfrm>
          <a:prstGeom prst="straightConnector1">
            <a:avLst/>
          </a:prstGeom>
          <a:ln w="38100">
            <a:solidFill>
              <a:srgbClr val="004fee"/>
            </a:solidFill>
            <a:round/>
            <a:tailEnd len="med" type="triangle" w="med"/>
          </a:ln>
        </p:spPr>
      </p:cxnSp>
      <p:sp>
        <p:nvSpPr>
          <p:cNvPr id="678" name="Rounded Rectangle 7"/>
          <p:cNvSpPr/>
          <p:nvPr/>
        </p:nvSpPr>
        <p:spPr>
          <a:xfrm>
            <a:off x="4809960" y="3067920"/>
            <a:ext cx="1656720" cy="846360"/>
          </a:xfrm>
          <a:prstGeom prst="roundRect">
            <a:avLst>
              <a:gd name="adj" fmla="val 16667"/>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1" lang="en-US" sz="1800" spc="-1" strike="noStrike">
                <a:solidFill>
                  <a:schemeClr val="lt1"/>
                </a:solidFill>
                <a:latin typeface="Calibri"/>
                <a:ea typeface="DejaVu Sans"/>
              </a:rPr>
              <a:t>Fusion Process</a:t>
            </a:r>
            <a:endParaRPr b="0" lang="en-US" sz="1800" spc="-1" strike="noStrike">
              <a:solidFill>
                <a:srgbClr val="000000"/>
              </a:solidFill>
              <a:latin typeface="Arial"/>
            </a:endParaRPr>
          </a:p>
        </p:txBody>
      </p:sp>
      <p:cxnSp>
        <p:nvCxnSpPr>
          <p:cNvPr id="679" name="Straight Arrow Connector 16"/>
          <p:cNvCxnSpPr/>
          <p:nvPr/>
        </p:nvCxnSpPr>
        <p:spPr>
          <a:xfrm>
            <a:off x="6584040" y="3522600"/>
            <a:ext cx="1319040" cy="720"/>
          </a:xfrm>
          <a:prstGeom prst="straightConnector1">
            <a:avLst/>
          </a:prstGeom>
          <a:ln w="63500">
            <a:solidFill>
              <a:srgbClr val="000000"/>
            </a:solidFill>
            <a:round/>
            <a:tailEnd len="med" type="triangle" w="med"/>
          </a:ln>
        </p:spPr>
      </p:cxnSp>
      <p:grpSp>
        <p:nvGrpSpPr>
          <p:cNvPr id="680" name="Group 95"/>
          <p:cNvGrpSpPr/>
          <p:nvPr/>
        </p:nvGrpSpPr>
        <p:grpSpPr>
          <a:xfrm>
            <a:off x="3549960" y="4109040"/>
            <a:ext cx="4431600" cy="2236320"/>
            <a:chOff x="3549960" y="4109040"/>
            <a:chExt cx="4431600" cy="2236320"/>
          </a:xfrm>
        </p:grpSpPr>
        <p:grpSp>
          <p:nvGrpSpPr>
            <p:cNvPr id="681" name="Group 289"/>
            <p:cNvGrpSpPr/>
            <p:nvPr/>
          </p:nvGrpSpPr>
          <p:grpSpPr>
            <a:xfrm>
              <a:off x="3549960" y="4109040"/>
              <a:ext cx="3788280" cy="2236320"/>
              <a:chOff x="3549960" y="4109040"/>
              <a:chExt cx="3788280" cy="2236320"/>
            </a:xfrm>
          </p:grpSpPr>
          <p:sp>
            <p:nvSpPr>
              <p:cNvPr id="682" name="Rectangle 65"/>
              <p:cNvSpPr/>
              <p:nvPr/>
            </p:nvSpPr>
            <p:spPr>
              <a:xfrm>
                <a:off x="4066560" y="4341600"/>
                <a:ext cx="3271680" cy="20037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3" name="Rectangle 66"/>
              <p:cNvSpPr/>
              <p:nvPr/>
            </p:nvSpPr>
            <p:spPr>
              <a:xfrm>
                <a:off x="406656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4" name="Rectangle 67"/>
              <p:cNvSpPr/>
              <p:nvPr/>
            </p:nvSpPr>
            <p:spPr>
              <a:xfrm>
                <a:off x="4251960" y="61621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5" name="Rectangle 68"/>
              <p:cNvSpPr/>
              <p:nvPr/>
            </p:nvSpPr>
            <p:spPr>
              <a:xfrm>
                <a:off x="4251960" y="59785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6" name="Rectangle 69"/>
              <p:cNvSpPr/>
              <p:nvPr/>
            </p:nvSpPr>
            <p:spPr>
              <a:xfrm>
                <a:off x="4251960" y="57949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7" name="Rectangle 70"/>
              <p:cNvSpPr/>
              <p:nvPr/>
            </p:nvSpPr>
            <p:spPr>
              <a:xfrm>
                <a:off x="443736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8" name="Rectangle 71"/>
              <p:cNvSpPr/>
              <p:nvPr/>
            </p:nvSpPr>
            <p:spPr>
              <a:xfrm>
                <a:off x="4437360" y="59785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89" name="Rectangle 72"/>
              <p:cNvSpPr/>
              <p:nvPr/>
            </p:nvSpPr>
            <p:spPr>
              <a:xfrm>
                <a:off x="499428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0" name="Rectangle 73"/>
              <p:cNvSpPr/>
              <p:nvPr/>
            </p:nvSpPr>
            <p:spPr>
              <a:xfrm>
                <a:off x="4623120" y="61621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1" name="Rectangle 74"/>
              <p:cNvSpPr/>
              <p:nvPr/>
            </p:nvSpPr>
            <p:spPr>
              <a:xfrm>
                <a:off x="4623120" y="59785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2" name="Rectangle 75"/>
              <p:cNvSpPr/>
              <p:nvPr/>
            </p:nvSpPr>
            <p:spPr>
              <a:xfrm>
                <a:off x="4623120" y="57949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3" name="Rectangle 76"/>
              <p:cNvSpPr/>
              <p:nvPr/>
            </p:nvSpPr>
            <p:spPr>
              <a:xfrm>
                <a:off x="480852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4" name="Rectangle 77"/>
              <p:cNvSpPr/>
              <p:nvPr/>
            </p:nvSpPr>
            <p:spPr>
              <a:xfrm>
                <a:off x="4994280" y="59785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5" name="Rectangle 78"/>
              <p:cNvSpPr/>
              <p:nvPr/>
            </p:nvSpPr>
            <p:spPr>
              <a:xfrm>
                <a:off x="4251960" y="56109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6" name="Rectangle 79"/>
              <p:cNvSpPr/>
              <p:nvPr/>
            </p:nvSpPr>
            <p:spPr>
              <a:xfrm>
                <a:off x="4251960" y="54273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7" name="Rectangle 80"/>
              <p:cNvSpPr/>
              <p:nvPr/>
            </p:nvSpPr>
            <p:spPr>
              <a:xfrm>
                <a:off x="4251960" y="52437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8" name="Rectangle 81"/>
              <p:cNvSpPr/>
              <p:nvPr/>
            </p:nvSpPr>
            <p:spPr>
              <a:xfrm>
                <a:off x="4251960" y="505980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699" name="Rectangle 82"/>
              <p:cNvSpPr/>
              <p:nvPr/>
            </p:nvSpPr>
            <p:spPr>
              <a:xfrm>
                <a:off x="4251960" y="487620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0" name="Rectangle 83"/>
              <p:cNvSpPr/>
              <p:nvPr/>
            </p:nvSpPr>
            <p:spPr>
              <a:xfrm>
                <a:off x="517104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1" name="Rectangle 84"/>
              <p:cNvSpPr/>
              <p:nvPr/>
            </p:nvSpPr>
            <p:spPr>
              <a:xfrm>
                <a:off x="5356800" y="61621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2" name="Rectangle 85"/>
              <p:cNvSpPr/>
              <p:nvPr/>
            </p:nvSpPr>
            <p:spPr>
              <a:xfrm>
                <a:off x="5356800" y="59785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3" name="Rectangle 86"/>
              <p:cNvSpPr/>
              <p:nvPr/>
            </p:nvSpPr>
            <p:spPr>
              <a:xfrm>
                <a:off x="5356800" y="57949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4" name="Rectangle 87"/>
              <p:cNvSpPr/>
              <p:nvPr/>
            </p:nvSpPr>
            <p:spPr>
              <a:xfrm>
                <a:off x="5356800" y="56109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5" name="Rectangle 88"/>
              <p:cNvSpPr/>
              <p:nvPr/>
            </p:nvSpPr>
            <p:spPr>
              <a:xfrm>
                <a:off x="5356800" y="54273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6" name="Rectangle 89"/>
              <p:cNvSpPr/>
              <p:nvPr/>
            </p:nvSpPr>
            <p:spPr>
              <a:xfrm>
                <a:off x="5542200" y="61621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7" name="Rectangle 90"/>
              <p:cNvSpPr/>
              <p:nvPr/>
            </p:nvSpPr>
            <p:spPr>
              <a:xfrm>
                <a:off x="5542200" y="59785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8" name="Rectangle 91"/>
              <p:cNvSpPr/>
              <p:nvPr/>
            </p:nvSpPr>
            <p:spPr>
              <a:xfrm>
                <a:off x="5542200" y="57949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09" name="Rectangle 92"/>
              <p:cNvSpPr/>
              <p:nvPr/>
            </p:nvSpPr>
            <p:spPr>
              <a:xfrm>
                <a:off x="5542200" y="56109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0" name="Rectangle 93"/>
              <p:cNvSpPr/>
              <p:nvPr/>
            </p:nvSpPr>
            <p:spPr>
              <a:xfrm>
                <a:off x="5727960" y="61621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1" name="Rectangle 94"/>
              <p:cNvSpPr/>
              <p:nvPr/>
            </p:nvSpPr>
            <p:spPr>
              <a:xfrm>
                <a:off x="5727960" y="59785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2" name="Rectangle 95"/>
              <p:cNvSpPr/>
              <p:nvPr/>
            </p:nvSpPr>
            <p:spPr>
              <a:xfrm>
                <a:off x="5727960" y="57949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3" name="Rectangle 96"/>
              <p:cNvSpPr/>
              <p:nvPr/>
            </p:nvSpPr>
            <p:spPr>
              <a:xfrm>
                <a:off x="5727960" y="56109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4" name="Rectangle 97"/>
              <p:cNvSpPr/>
              <p:nvPr/>
            </p:nvSpPr>
            <p:spPr>
              <a:xfrm>
                <a:off x="5727960" y="54273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5" name="Rectangle 98"/>
              <p:cNvSpPr/>
              <p:nvPr/>
            </p:nvSpPr>
            <p:spPr>
              <a:xfrm>
                <a:off x="5727960" y="52437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6" name="Rectangle 99"/>
              <p:cNvSpPr/>
              <p:nvPr/>
            </p:nvSpPr>
            <p:spPr>
              <a:xfrm>
                <a:off x="591336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7" name="Rectangle 100"/>
              <p:cNvSpPr/>
              <p:nvPr/>
            </p:nvSpPr>
            <p:spPr>
              <a:xfrm>
                <a:off x="5913360" y="59785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8" name="Rectangle 101"/>
              <p:cNvSpPr/>
              <p:nvPr/>
            </p:nvSpPr>
            <p:spPr>
              <a:xfrm>
                <a:off x="6098760" y="61621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19" name="Rectangle 102"/>
              <p:cNvSpPr/>
              <p:nvPr/>
            </p:nvSpPr>
            <p:spPr>
              <a:xfrm>
                <a:off x="6098760" y="59785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0" name="Rectangle 103"/>
              <p:cNvSpPr/>
              <p:nvPr/>
            </p:nvSpPr>
            <p:spPr>
              <a:xfrm>
                <a:off x="6098760" y="57949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1" name="Rectangle 104"/>
              <p:cNvSpPr/>
              <p:nvPr/>
            </p:nvSpPr>
            <p:spPr>
              <a:xfrm>
                <a:off x="6098760" y="56109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2" name="Rectangle 105"/>
              <p:cNvSpPr/>
              <p:nvPr/>
            </p:nvSpPr>
            <p:spPr>
              <a:xfrm>
                <a:off x="6098760" y="54273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3" name="Rectangle 106"/>
              <p:cNvSpPr/>
              <p:nvPr/>
            </p:nvSpPr>
            <p:spPr>
              <a:xfrm>
                <a:off x="628452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4" name="Rectangle 107"/>
              <p:cNvSpPr/>
              <p:nvPr/>
            </p:nvSpPr>
            <p:spPr>
              <a:xfrm>
                <a:off x="6469920" y="61621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5" name="Rectangle 108"/>
              <p:cNvSpPr/>
              <p:nvPr/>
            </p:nvSpPr>
            <p:spPr>
              <a:xfrm>
                <a:off x="6469920" y="59785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6" name="Rectangle 109"/>
              <p:cNvSpPr/>
              <p:nvPr/>
            </p:nvSpPr>
            <p:spPr>
              <a:xfrm>
                <a:off x="6469920" y="57949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7" name="Rectangle 110"/>
              <p:cNvSpPr/>
              <p:nvPr/>
            </p:nvSpPr>
            <p:spPr>
              <a:xfrm>
                <a:off x="6469920" y="56109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8" name="Rectangle 111"/>
              <p:cNvSpPr/>
              <p:nvPr/>
            </p:nvSpPr>
            <p:spPr>
              <a:xfrm>
                <a:off x="6469920" y="54273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29" name="Rectangle 112"/>
              <p:cNvSpPr/>
              <p:nvPr/>
            </p:nvSpPr>
            <p:spPr>
              <a:xfrm>
                <a:off x="6655680" y="61621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0" name="Rectangle 113"/>
              <p:cNvSpPr/>
              <p:nvPr/>
            </p:nvSpPr>
            <p:spPr>
              <a:xfrm>
                <a:off x="6655680" y="59785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1" name="Rectangle 114"/>
              <p:cNvSpPr/>
              <p:nvPr/>
            </p:nvSpPr>
            <p:spPr>
              <a:xfrm>
                <a:off x="6655680" y="579492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2" name="Rectangle 115"/>
              <p:cNvSpPr/>
              <p:nvPr/>
            </p:nvSpPr>
            <p:spPr>
              <a:xfrm>
                <a:off x="6655680" y="56109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3" name="Rectangle 116"/>
              <p:cNvSpPr/>
              <p:nvPr/>
            </p:nvSpPr>
            <p:spPr>
              <a:xfrm>
                <a:off x="6655680" y="54273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4" name="Rectangle 117"/>
              <p:cNvSpPr/>
              <p:nvPr/>
            </p:nvSpPr>
            <p:spPr>
              <a:xfrm>
                <a:off x="6655680" y="52437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5" name="Rectangle 118"/>
              <p:cNvSpPr/>
              <p:nvPr/>
            </p:nvSpPr>
            <p:spPr>
              <a:xfrm>
                <a:off x="6841080" y="61621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6" name="Rectangle 119"/>
              <p:cNvSpPr/>
              <p:nvPr/>
            </p:nvSpPr>
            <p:spPr>
              <a:xfrm>
                <a:off x="6841080" y="59785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7" name="Rectangle 120"/>
              <p:cNvSpPr/>
              <p:nvPr/>
            </p:nvSpPr>
            <p:spPr>
              <a:xfrm>
                <a:off x="6841080" y="579492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8" name="Rectangle 121"/>
              <p:cNvSpPr/>
              <p:nvPr/>
            </p:nvSpPr>
            <p:spPr>
              <a:xfrm>
                <a:off x="6841080" y="56109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39" name="Rectangle 122"/>
              <p:cNvSpPr/>
              <p:nvPr/>
            </p:nvSpPr>
            <p:spPr>
              <a:xfrm>
                <a:off x="6841080" y="5427360"/>
                <a:ext cx="184680" cy="18288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0" name="Rectangle 123"/>
              <p:cNvSpPr/>
              <p:nvPr/>
            </p:nvSpPr>
            <p:spPr>
              <a:xfrm>
                <a:off x="7026480" y="61621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1" name="Rectangle 124"/>
              <p:cNvSpPr/>
              <p:nvPr/>
            </p:nvSpPr>
            <p:spPr>
              <a:xfrm>
                <a:off x="7026480" y="59785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2" name="Rectangle 125"/>
              <p:cNvSpPr/>
              <p:nvPr/>
            </p:nvSpPr>
            <p:spPr>
              <a:xfrm>
                <a:off x="7026480" y="57949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3" name="Rectangle 126"/>
              <p:cNvSpPr/>
              <p:nvPr/>
            </p:nvSpPr>
            <p:spPr>
              <a:xfrm>
                <a:off x="6655680" y="505980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4" name="Rectangle 127"/>
              <p:cNvSpPr/>
              <p:nvPr/>
            </p:nvSpPr>
            <p:spPr>
              <a:xfrm>
                <a:off x="6655680" y="487620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5" name="Rectangle 128"/>
              <p:cNvSpPr/>
              <p:nvPr/>
            </p:nvSpPr>
            <p:spPr>
              <a:xfrm>
                <a:off x="6655680" y="469224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6" name="Rectangle 129"/>
              <p:cNvSpPr/>
              <p:nvPr/>
            </p:nvSpPr>
            <p:spPr>
              <a:xfrm>
                <a:off x="4623120" y="56109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7" name="Rectangle 130"/>
              <p:cNvSpPr/>
              <p:nvPr/>
            </p:nvSpPr>
            <p:spPr>
              <a:xfrm>
                <a:off x="4623120" y="54273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8" name="Rectangle 131"/>
              <p:cNvSpPr/>
              <p:nvPr/>
            </p:nvSpPr>
            <p:spPr>
              <a:xfrm>
                <a:off x="4623120" y="524376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49" name="Rectangle 132"/>
              <p:cNvSpPr/>
              <p:nvPr/>
            </p:nvSpPr>
            <p:spPr>
              <a:xfrm>
                <a:off x="4623120" y="5059800"/>
                <a:ext cx="184680" cy="18288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50" name="Rectangle 133"/>
              <p:cNvSpPr/>
              <p:nvPr/>
            </p:nvSpPr>
            <p:spPr>
              <a:xfrm>
                <a:off x="4808520" y="59785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51" name="Rectangle 134"/>
              <p:cNvSpPr/>
              <p:nvPr/>
            </p:nvSpPr>
            <p:spPr>
              <a:xfrm>
                <a:off x="4808520" y="5794920"/>
                <a:ext cx="184680" cy="18288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52" name="Line 135"/>
              <p:cNvSpPr/>
              <p:nvPr/>
            </p:nvSpPr>
            <p:spPr>
              <a:xfrm>
                <a:off x="4056480" y="5694480"/>
                <a:ext cx="3272040" cy="360"/>
              </a:xfrm>
              <a:prstGeom prst="line">
                <a:avLst/>
              </a:prstGeom>
              <a:ln w="25400">
                <a:solidFill>
                  <a:srgbClr val="0000ff"/>
                </a:solidFill>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sp>
            <p:nvSpPr>
              <p:cNvPr id="753" name="Text Box 269"/>
              <p:cNvSpPr/>
              <p:nvPr/>
            </p:nvSpPr>
            <p:spPr>
              <a:xfrm>
                <a:off x="4428000" y="4412520"/>
                <a:ext cx="1707840" cy="455400"/>
              </a:xfrm>
              <a:prstGeom prst="rect">
                <a:avLst/>
              </a:prstGeom>
              <a:noFill/>
              <a:ln w="9525">
                <a:noFill/>
              </a:ln>
            </p:spPr>
            <p:style>
              <a:lnRef idx="0"/>
              <a:fillRef idx="0"/>
              <a:effectRef idx="0"/>
              <a:fontRef idx="minor"/>
            </p:style>
            <p:txBody>
              <a:bodyPr wrap="none" lIns="90000" rIns="90000" tIns="45000" bIns="45000" anchor="t">
                <a:spAutoFit/>
              </a:bodyPr>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4 of 4 targets detected</a:t>
                </a:r>
                <a:endParaRPr b="0" lang="en-US" sz="1200" spc="-1" strike="noStrike">
                  <a:solidFill>
                    <a:srgbClr val="000000"/>
                  </a:solidFill>
                  <a:latin typeface="Arial"/>
                </a:endParaRPr>
              </a:p>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5 false alarms</a:t>
                </a:r>
                <a:endParaRPr b="0" lang="en-US" sz="1200" spc="-1" strike="noStrike">
                  <a:solidFill>
                    <a:srgbClr val="000000"/>
                  </a:solidFill>
                  <a:latin typeface="Arial"/>
                </a:endParaRPr>
              </a:p>
            </p:txBody>
          </p:sp>
          <p:sp>
            <p:nvSpPr>
              <p:cNvPr id="754" name="Text Box 273"/>
              <p:cNvSpPr/>
              <p:nvPr/>
            </p:nvSpPr>
            <p:spPr>
              <a:xfrm>
                <a:off x="4026240" y="4109040"/>
                <a:ext cx="982800" cy="303120"/>
              </a:xfrm>
              <a:prstGeom prst="rect">
                <a:avLst/>
              </a:prstGeom>
              <a:noFill/>
              <a:ln w="9525">
                <a:noFill/>
              </a:ln>
            </p:spPr>
            <p:style>
              <a:lnRef idx="0"/>
              <a:fillRef idx="0"/>
              <a:effectRef idx="0"/>
              <a:fontRef idx="minor"/>
            </p:style>
            <p:txBody>
              <a:bodyPr wrap="none" lIns="90000" rIns="90000" tIns="45000" bIns="45000" anchor="t">
                <a:spAutoFit/>
              </a:bodyPr>
              <a:p>
                <a:pPr defTabSz="914400">
                  <a:lnSpc>
                    <a:spcPct val="100000"/>
                  </a:lnSpc>
                </a:pPr>
                <a:r>
                  <a:rPr b="1" i="1" lang="en-US" sz="1400" spc="-1" strike="noStrike">
                    <a:solidFill>
                      <a:srgbClr val="000000"/>
                    </a:solidFill>
                    <a:latin typeface="Calibri"/>
                    <a:ea typeface="DejaVu Sans"/>
                  </a:rPr>
                  <a:t>Modality 2</a:t>
                </a:r>
                <a:endParaRPr b="0" lang="en-US" sz="1400" spc="-1" strike="noStrike">
                  <a:solidFill>
                    <a:srgbClr val="000000"/>
                  </a:solidFill>
                  <a:latin typeface="Arial"/>
                </a:endParaRPr>
              </a:p>
            </p:txBody>
          </p:sp>
          <p:sp>
            <p:nvSpPr>
              <p:cNvPr id="755" name="Text Box 284"/>
              <p:cNvSpPr/>
              <p:nvPr/>
            </p:nvSpPr>
            <p:spPr>
              <a:xfrm rot="10800000">
                <a:off x="3549960" y="4613760"/>
                <a:ext cx="614880" cy="1417680"/>
              </a:xfrm>
              <a:prstGeom prst="rect">
                <a:avLst/>
              </a:prstGeom>
              <a:noFill/>
              <a:ln w="9525">
                <a:noFill/>
              </a:ln>
            </p:spPr>
            <p:style>
              <a:lnRef idx="0"/>
              <a:fillRef idx="0"/>
              <a:effectRef idx="0"/>
              <a:fontRef idx="minor"/>
            </p:style>
            <p:txBody>
              <a:bodyPr wrap="none" lIns="45000" rIns="45000" tIns="90000" bIns="90000" anchor="t" vert="eaVert">
                <a:noAutofit/>
              </a:bodyPr>
              <a:p>
                <a:pPr defTabSz="914400">
                  <a:lnSpc>
                    <a:spcPct val="100000"/>
                  </a:lnSpc>
                </a:pPr>
                <a:r>
                  <a:rPr b="1" lang="en-US" sz="1400" spc="-1" strike="noStrike">
                    <a:solidFill>
                      <a:srgbClr val="000000"/>
                    </a:solidFill>
                    <a:latin typeface="Calibri"/>
                    <a:ea typeface="DejaVu Sans"/>
                  </a:rPr>
                  <a:t>Decision Variable </a:t>
                </a:r>
                <a:endParaRPr b="0" lang="en-US" sz="1400" spc="-1" strike="noStrike">
                  <a:solidFill>
                    <a:srgbClr val="000000"/>
                  </a:solidFill>
                  <a:latin typeface="Arial"/>
                </a:endParaRPr>
              </a:p>
              <a:p>
                <a:pPr defTabSz="914400">
                  <a:lnSpc>
                    <a:spcPct val="100000"/>
                  </a:lnSpc>
                </a:pPr>
                <a:r>
                  <a:rPr b="1" lang="en-US" sz="1400" spc="-1" strike="noStrike">
                    <a:solidFill>
                      <a:srgbClr val="000000"/>
                    </a:solidFill>
                    <a:latin typeface="Calibri"/>
                    <a:ea typeface="DejaVu Sans"/>
                  </a:rPr>
                  <a:t>(feature)</a:t>
                </a:r>
                <a:endParaRPr b="0" lang="en-US" sz="1400" spc="-1" strike="noStrike">
                  <a:solidFill>
                    <a:srgbClr val="000000"/>
                  </a:solidFill>
                  <a:latin typeface="Arial"/>
                </a:endParaRPr>
              </a:p>
            </p:txBody>
          </p:sp>
        </p:grpSp>
        <p:sp>
          <p:nvSpPr>
            <p:cNvPr id="756" name="TextBox 97"/>
            <p:cNvSpPr/>
            <p:nvPr/>
          </p:nvSpPr>
          <p:spPr>
            <a:xfrm>
              <a:off x="7251840" y="5529240"/>
              <a:ext cx="729720" cy="2494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050" spc="-1" strike="noStrike">
                  <a:solidFill>
                    <a:srgbClr val="0000ff"/>
                  </a:solidFill>
                  <a:latin typeface="Calibri"/>
                  <a:ea typeface="DejaVu Sans"/>
                </a:rPr>
                <a:t>Threshold</a:t>
              </a:r>
              <a:endParaRPr b="0" lang="en-US" sz="1050" spc="-1" strike="noStrike">
                <a:solidFill>
                  <a:srgbClr val="000000"/>
                </a:solidFill>
                <a:latin typeface="Arial"/>
              </a:endParaRPr>
            </a:p>
          </p:txBody>
        </p:sp>
        <p:cxnSp>
          <p:nvCxnSpPr>
            <p:cNvPr id="757" name="Straight Arrow Connector 98"/>
            <p:cNvCxnSpPr/>
            <p:nvPr/>
          </p:nvCxnSpPr>
          <p:spPr>
            <a:xfrm flipH="1">
              <a:off x="7218360" y="5051880"/>
              <a:ext cx="2160" cy="539640"/>
            </a:xfrm>
            <a:prstGeom prst="straightConnector1">
              <a:avLst/>
            </a:prstGeom>
            <a:ln w="25400">
              <a:solidFill>
                <a:srgbClr val="0000ff"/>
              </a:solidFill>
              <a:round/>
              <a:tailEnd len="med" type="triangle" w="med"/>
            </a:ln>
          </p:spPr>
        </p:cxnSp>
        <p:sp>
          <p:nvSpPr>
            <p:cNvPr id="758" name="Line 66"/>
            <p:cNvSpPr/>
            <p:nvPr/>
          </p:nvSpPr>
          <p:spPr>
            <a:xfrm>
              <a:off x="4090680" y="4983840"/>
              <a:ext cx="3272400" cy="360"/>
            </a:xfrm>
            <a:prstGeom prst="line">
              <a:avLst/>
            </a:prstGeom>
            <a:ln w="25400">
              <a:solidFill>
                <a:srgbClr val="ff0000"/>
              </a:solidFill>
              <a:prstDash val="sysDash"/>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grpSp>
      <p:grpSp>
        <p:nvGrpSpPr>
          <p:cNvPr id="759" name="Group 174"/>
          <p:cNvGrpSpPr/>
          <p:nvPr/>
        </p:nvGrpSpPr>
        <p:grpSpPr>
          <a:xfrm>
            <a:off x="8083080" y="1774080"/>
            <a:ext cx="3772440" cy="4139640"/>
            <a:chOff x="8083080" y="1774080"/>
            <a:chExt cx="3772440" cy="4139640"/>
          </a:xfrm>
        </p:grpSpPr>
        <p:sp>
          <p:nvSpPr>
            <p:cNvPr id="760" name="Text Box 286"/>
            <p:cNvSpPr/>
            <p:nvPr/>
          </p:nvSpPr>
          <p:spPr>
            <a:xfrm rot="10800000">
              <a:off x="8083080" y="2457360"/>
              <a:ext cx="364320" cy="2700000"/>
            </a:xfrm>
            <a:prstGeom prst="rect">
              <a:avLst/>
            </a:prstGeom>
            <a:noFill/>
            <a:ln w="9525">
              <a:noFill/>
            </a:ln>
          </p:spPr>
          <p:style>
            <a:lnRef idx="0"/>
            <a:fillRef idx="0"/>
            <a:effectRef idx="0"/>
            <a:fontRef idx="minor"/>
          </p:style>
          <p:txBody>
            <a:bodyPr wrap="none" lIns="45000" rIns="45000" tIns="90000" bIns="90000" anchor="t" vert="eaVert">
              <a:noAutofit/>
            </a:bodyPr>
            <a:p>
              <a:pPr defTabSz="914400">
                <a:lnSpc>
                  <a:spcPct val="100000"/>
                </a:lnSpc>
              </a:pPr>
              <a:r>
                <a:rPr b="1" lang="en-US" sz="1400" spc="-1" strike="noStrike">
                  <a:solidFill>
                    <a:srgbClr val="000000"/>
                  </a:solidFill>
                  <a:latin typeface="Calibri"/>
                  <a:ea typeface="DejaVu Sans"/>
                </a:rPr>
                <a:t>Combined Decision Variable (feature)</a:t>
              </a:r>
              <a:endParaRPr b="0" lang="en-US" sz="1400" spc="-1" strike="noStrike">
                <a:solidFill>
                  <a:srgbClr val="000000"/>
                </a:solidFill>
                <a:latin typeface="Arial"/>
              </a:endParaRPr>
            </a:p>
          </p:txBody>
        </p:sp>
        <p:grpSp>
          <p:nvGrpSpPr>
            <p:cNvPr id="761" name="Group 433"/>
            <p:cNvGrpSpPr/>
            <p:nvPr/>
          </p:nvGrpSpPr>
          <p:grpSpPr>
            <a:xfrm>
              <a:off x="8471520" y="2068560"/>
              <a:ext cx="3384000" cy="3845160"/>
              <a:chOff x="8471520" y="2068560"/>
              <a:chExt cx="3384000" cy="3845160"/>
            </a:xfrm>
          </p:grpSpPr>
          <p:sp>
            <p:nvSpPr>
              <p:cNvPr id="762" name="Rectangle 137"/>
              <p:cNvSpPr/>
              <p:nvPr/>
            </p:nvSpPr>
            <p:spPr>
              <a:xfrm>
                <a:off x="848484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3" name="Rectangle 138"/>
              <p:cNvSpPr/>
              <p:nvPr/>
            </p:nvSpPr>
            <p:spPr>
              <a:xfrm>
                <a:off x="867600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4" name="Rectangle 139"/>
              <p:cNvSpPr/>
              <p:nvPr/>
            </p:nvSpPr>
            <p:spPr>
              <a:xfrm>
                <a:off x="867600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5" name="Rectangle 140"/>
              <p:cNvSpPr/>
              <p:nvPr/>
            </p:nvSpPr>
            <p:spPr>
              <a:xfrm>
                <a:off x="867600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6" name="Rectangle 141"/>
              <p:cNvSpPr/>
              <p:nvPr/>
            </p:nvSpPr>
            <p:spPr>
              <a:xfrm>
                <a:off x="886716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7" name="Rectangle 142"/>
              <p:cNvSpPr/>
              <p:nvPr/>
            </p:nvSpPr>
            <p:spPr>
              <a:xfrm>
                <a:off x="886716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8" name="Rectangle 143"/>
              <p:cNvSpPr/>
              <p:nvPr/>
            </p:nvSpPr>
            <p:spPr>
              <a:xfrm>
                <a:off x="944064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69" name="Rectangle 144"/>
              <p:cNvSpPr/>
              <p:nvPr/>
            </p:nvSpPr>
            <p:spPr>
              <a:xfrm>
                <a:off x="905832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0" name="Rectangle 145"/>
              <p:cNvSpPr/>
              <p:nvPr/>
            </p:nvSpPr>
            <p:spPr>
              <a:xfrm>
                <a:off x="905832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1" name="Rectangle 146"/>
              <p:cNvSpPr/>
              <p:nvPr/>
            </p:nvSpPr>
            <p:spPr>
              <a:xfrm>
                <a:off x="905832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2" name="Rectangle 147"/>
              <p:cNvSpPr/>
              <p:nvPr/>
            </p:nvSpPr>
            <p:spPr>
              <a:xfrm>
                <a:off x="924948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3" name="Rectangle 148"/>
              <p:cNvSpPr/>
              <p:nvPr/>
            </p:nvSpPr>
            <p:spPr>
              <a:xfrm>
                <a:off x="944064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4" name="Rectangle 149"/>
              <p:cNvSpPr/>
              <p:nvPr/>
            </p:nvSpPr>
            <p:spPr>
              <a:xfrm>
                <a:off x="867600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5" name="Rectangle 150"/>
              <p:cNvSpPr/>
              <p:nvPr/>
            </p:nvSpPr>
            <p:spPr>
              <a:xfrm>
                <a:off x="867600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6" name="Rectangle 151"/>
              <p:cNvSpPr/>
              <p:nvPr/>
            </p:nvSpPr>
            <p:spPr>
              <a:xfrm>
                <a:off x="867600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7" name="Rectangle 152"/>
              <p:cNvSpPr/>
              <p:nvPr/>
            </p:nvSpPr>
            <p:spPr>
              <a:xfrm>
                <a:off x="867600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8" name="Rectangle 153"/>
              <p:cNvSpPr/>
              <p:nvPr/>
            </p:nvSpPr>
            <p:spPr>
              <a:xfrm>
                <a:off x="867600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79" name="Rectangle 154"/>
              <p:cNvSpPr/>
              <p:nvPr/>
            </p:nvSpPr>
            <p:spPr>
              <a:xfrm>
                <a:off x="9623160" y="571716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0" name="Rectangle 155"/>
              <p:cNvSpPr/>
              <p:nvPr/>
            </p:nvSpPr>
            <p:spPr>
              <a:xfrm>
                <a:off x="981432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1" name="Rectangle 156"/>
              <p:cNvSpPr/>
              <p:nvPr/>
            </p:nvSpPr>
            <p:spPr>
              <a:xfrm>
                <a:off x="981432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2" name="Rectangle 157"/>
              <p:cNvSpPr/>
              <p:nvPr/>
            </p:nvSpPr>
            <p:spPr>
              <a:xfrm>
                <a:off x="981432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3" name="Rectangle 158"/>
              <p:cNvSpPr/>
              <p:nvPr/>
            </p:nvSpPr>
            <p:spPr>
              <a:xfrm>
                <a:off x="981432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4" name="Rectangle 159"/>
              <p:cNvSpPr/>
              <p:nvPr/>
            </p:nvSpPr>
            <p:spPr>
              <a:xfrm>
                <a:off x="981432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5" name="Rectangle 160"/>
              <p:cNvSpPr/>
              <p:nvPr/>
            </p:nvSpPr>
            <p:spPr>
              <a:xfrm>
                <a:off x="1000548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6" name="Rectangle 161"/>
              <p:cNvSpPr/>
              <p:nvPr/>
            </p:nvSpPr>
            <p:spPr>
              <a:xfrm>
                <a:off x="1000548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7" name="Rectangle 162"/>
              <p:cNvSpPr/>
              <p:nvPr/>
            </p:nvSpPr>
            <p:spPr>
              <a:xfrm>
                <a:off x="1000548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8" name="Rectangle 163"/>
              <p:cNvSpPr/>
              <p:nvPr/>
            </p:nvSpPr>
            <p:spPr>
              <a:xfrm>
                <a:off x="1000548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89" name="Rectangle 164"/>
              <p:cNvSpPr/>
              <p:nvPr/>
            </p:nvSpPr>
            <p:spPr>
              <a:xfrm>
                <a:off x="1019664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0" name="Rectangle 165"/>
              <p:cNvSpPr/>
              <p:nvPr/>
            </p:nvSpPr>
            <p:spPr>
              <a:xfrm>
                <a:off x="1019664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1" name="Rectangle 166"/>
              <p:cNvSpPr/>
              <p:nvPr/>
            </p:nvSpPr>
            <p:spPr>
              <a:xfrm>
                <a:off x="1019664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2" name="Rectangle 167"/>
              <p:cNvSpPr/>
              <p:nvPr/>
            </p:nvSpPr>
            <p:spPr>
              <a:xfrm>
                <a:off x="1019664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3" name="Rectangle 168"/>
              <p:cNvSpPr/>
              <p:nvPr/>
            </p:nvSpPr>
            <p:spPr>
              <a:xfrm>
                <a:off x="1019664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4" name="Rectangle 169"/>
              <p:cNvSpPr/>
              <p:nvPr/>
            </p:nvSpPr>
            <p:spPr>
              <a:xfrm>
                <a:off x="1019664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5" name="Rectangle 170"/>
              <p:cNvSpPr/>
              <p:nvPr/>
            </p:nvSpPr>
            <p:spPr>
              <a:xfrm>
                <a:off x="1038780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6" name="Rectangle 171"/>
              <p:cNvSpPr/>
              <p:nvPr/>
            </p:nvSpPr>
            <p:spPr>
              <a:xfrm>
                <a:off x="1038780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7" name="Rectangle 172"/>
              <p:cNvSpPr/>
              <p:nvPr/>
            </p:nvSpPr>
            <p:spPr>
              <a:xfrm>
                <a:off x="1057896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8" name="Rectangle 173"/>
              <p:cNvSpPr/>
              <p:nvPr/>
            </p:nvSpPr>
            <p:spPr>
              <a:xfrm>
                <a:off x="1057896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799" name="Rectangle 174"/>
              <p:cNvSpPr/>
              <p:nvPr/>
            </p:nvSpPr>
            <p:spPr>
              <a:xfrm>
                <a:off x="1057896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0" name="Rectangle 175"/>
              <p:cNvSpPr/>
              <p:nvPr/>
            </p:nvSpPr>
            <p:spPr>
              <a:xfrm>
                <a:off x="1057896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1" name="Rectangle 176"/>
              <p:cNvSpPr/>
              <p:nvPr/>
            </p:nvSpPr>
            <p:spPr>
              <a:xfrm>
                <a:off x="1057896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2" name="Rectangle 177"/>
              <p:cNvSpPr/>
              <p:nvPr/>
            </p:nvSpPr>
            <p:spPr>
              <a:xfrm>
                <a:off x="1077012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3" name="Rectangle 178"/>
              <p:cNvSpPr/>
              <p:nvPr/>
            </p:nvSpPr>
            <p:spPr>
              <a:xfrm>
                <a:off x="1096128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4" name="Rectangle 179"/>
              <p:cNvSpPr/>
              <p:nvPr/>
            </p:nvSpPr>
            <p:spPr>
              <a:xfrm>
                <a:off x="1096128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5" name="Rectangle 180"/>
              <p:cNvSpPr/>
              <p:nvPr/>
            </p:nvSpPr>
            <p:spPr>
              <a:xfrm>
                <a:off x="1096128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6" name="Rectangle 181"/>
              <p:cNvSpPr/>
              <p:nvPr/>
            </p:nvSpPr>
            <p:spPr>
              <a:xfrm>
                <a:off x="1096128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7" name="Rectangle 182"/>
              <p:cNvSpPr/>
              <p:nvPr/>
            </p:nvSpPr>
            <p:spPr>
              <a:xfrm>
                <a:off x="1096128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8" name="Rectangle 183"/>
              <p:cNvSpPr/>
              <p:nvPr/>
            </p:nvSpPr>
            <p:spPr>
              <a:xfrm>
                <a:off x="1096128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09" name="Rectangle 184"/>
              <p:cNvSpPr/>
              <p:nvPr/>
            </p:nvSpPr>
            <p:spPr>
              <a:xfrm>
                <a:off x="1115244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0" name="Rectangle 185"/>
              <p:cNvSpPr/>
              <p:nvPr/>
            </p:nvSpPr>
            <p:spPr>
              <a:xfrm>
                <a:off x="1115244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1" name="Rectangle 186"/>
              <p:cNvSpPr/>
              <p:nvPr/>
            </p:nvSpPr>
            <p:spPr>
              <a:xfrm>
                <a:off x="1115244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2" name="Rectangle 187"/>
              <p:cNvSpPr/>
              <p:nvPr/>
            </p:nvSpPr>
            <p:spPr>
              <a:xfrm>
                <a:off x="1115244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3" name="Rectangle 188"/>
              <p:cNvSpPr/>
              <p:nvPr/>
            </p:nvSpPr>
            <p:spPr>
              <a:xfrm>
                <a:off x="1115244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4" name="Rectangle 189"/>
              <p:cNvSpPr/>
              <p:nvPr/>
            </p:nvSpPr>
            <p:spPr>
              <a:xfrm>
                <a:off x="1115244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5" name="Rectangle 190"/>
              <p:cNvSpPr/>
              <p:nvPr/>
            </p:nvSpPr>
            <p:spPr>
              <a:xfrm>
                <a:off x="1134360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6" name="Rectangle 191"/>
              <p:cNvSpPr/>
              <p:nvPr/>
            </p:nvSpPr>
            <p:spPr>
              <a:xfrm>
                <a:off x="1134360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7" name="Rectangle 192"/>
              <p:cNvSpPr/>
              <p:nvPr/>
            </p:nvSpPr>
            <p:spPr>
              <a:xfrm>
                <a:off x="1134360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8" name="Rectangle 193"/>
              <p:cNvSpPr/>
              <p:nvPr/>
            </p:nvSpPr>
            <p:spPr>
              <a:xfrm>
                <a:off x="1134360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19" name="Rectangle 194"/>
              <p:cNvSpPr/>
              <p:nvPr/>
            </p:nvSpPr>
            <p:spPr>
              <a:xfrm>
                <a:off x="1134360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0" name="Rectangle 195"/>
              <p:cNvSpPr/>
              <p:nvPr/>
            </p:nvSpPr>
            <p:spPr>
              <a:xfrm>
                <a:off x="1153476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1" name="Rectangle 196"/>
              <p:cNvSpPr/>
              <p:nvPr/>
            </p:nvSpPr>
            <p:spPr>
              <a:xfrm>
                <a:off x="1153476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2" name="Rectangle 197"/>
              <p:cNvSpPr/>
              <p:nvPr/>
            </p:nvSpPr>
            <p:spPr>
              <a:xfrm>
                <a:off x="1153476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3" name="Rectangle 198"/>
              <p:cNvSpPr/>
              <p:nvPr/>
            </p:nvSpPr>
            <p:spPr>
              <a:xfrm>
                <a:off x="1115244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4" name="Rectangle 199"/>
              <p:cNvSpPr/>
              <p:nvPr/>
            </p:nvSpPr>
            <p:spPr>
              <a:xfrm>
                <a:off x="1115244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5" name="Rectangle 200"/>
              <p:cNvSpPr/>
              <p:nvPr/>
            </p:nvSpPr>
            <p:spPr>
              <a:xfrm>
                <a:off x="1115244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6" name="Rectangle 201"/>
              <p:cNvSpPr/>
              <p:nvPr/>
            </p:nvSpPr>
            <p:spPr>
              <a:xfrm>
                <a:off x="905832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7" name="Rectangle 202"/>
              <p:cNvSpPr/>
              <p:nvPr/>
            </p:nvSpPr>
            <p:spPr>
              <a:xfrm>
                <a:off x="905832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8" name="Rectangle 203"/>
              <p:cNvSpPr/>
              <p:nvPr/>
            </p:nvSpPr>
            <p:spPr>
              <a:xfrm>
                <a:off x="905832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29" name="Rectangle 204"/>
              <p:cNvSpPr/>
              <p:nvPr/>
            </p:nvSpPr>
            <p:spPr>
              <a:xfrm>
                <a:off x="905832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0" name="Rectangle 205"/>
              <p:cNvSpPr/>
              <p:nvPr/>
            </p:nvSpPr>
            <p:spPr>
              <a:xfrm>
                <a:off x="924948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1" name="Rectangle 206"/>
              <p:cNvSpPr/>
              <p:nvPr/>
            </p:nvSpPr>
            <p:spPr>
              <a:xfrm>
                <a:off x="924948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2" name="Rectangle 207"/>
              <p:cNvSpPr/>
              <p:nvPr/>
            </p:nvSpPr>
            <p:spPr>
              <a:xfrm>
                <a:off x="848484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3" name="Rectangle 208"/>
              <p:cNvSpPr/>
              <p:nvPr/>
            </p:nvSpPr>
            <p:spPr>
              <a:xfrm>
                <a:off x="848484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4" name="Rectangle 209"/>
              <p:cNvSpPr/>
              <p:nvPr/>
            </p:nvSpPr>
            <p:spPr>
              <a:xfrm>
                <a:off x="848484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5" name="Rectangle 210"/>
              <p:cNvSpPr/>
              <p:nvPr/>
            </p:nvSpPr>
            <p:spPr>
              <a:xfrm>
                <a:off x="848484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6" name="Rectangle 211"/>
              <p:cNvSpPr/>
              <p:nvPr/>
            </p:nvSpPr>
            <p:spPr>
              <a:xfrm>
                <a:off x="867600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7" name="Rectangle 212"/>
              <p:cNvSpPr/>
              <p:nvPr/>
            </p:nvSpPr>
            <p:spPr>
              <a:xfrm>
                <a:off x="867600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8" name="Rectangle 213"/>
              <p:cNvSpPr/>
              <p:nvPr/>
            </p:nvSpPr>
            <p:spPr>
              <a:xfrm>
                <a:off x="867600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39" name="Rectangle 214"/>
              <p:cNvSpPr/>
              <p:nvPr/>
            </p:nvSpPr>
            <p:spPr>
              <a:xfrm>
                <a:off x="8867160" y="5331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0" name="Rectangle 215"/>
              <p:cNvSpPr/>
              <p:nvPr/>
            </p:nvSpPr>
            <p:spPr>
              <a:xfrm>
                <a:off x="8867160" y="5134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1" name="Rectangle 216"/>
              <p:cNvSpPr/>
              <p:nvPr/>
            </p:nvSpPr>
            <p:spPr>
              <a:xfrm>
                <a:off x="944064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2" name="Rectangle 217"/>
              <p:cNvSpPr/>
              <p:nvPr/>
            </p:nvSpPr>
            <p:spPr>
              <a:xfrm>
                <a:off x="905832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3" name="Rectangle 218"/>
              <p:cNvSpPr/>
              <p:nvPr/>
            </p:nvSpPr>
            <p:spPr>
              <a:xfrm>
                <a:off x="905832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4" name="Rectangle 219"/>
              <p:cNvSpPr/>
              <p:nvPr/>
            </p:nvSpPr>
            <p:spPr>
              <a:xfrm>
                <a:off x="905832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5" name="Rectangle 220"/>
              <p:cNvSpPr/>
              <p:nvPr/>
            </p:nvSpPr>
            <p:spPr>
              <a:xfrm>
                <a:off x="924948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6" name="Rectangle 221"/>
              <p:cNvSpPr/>
              <p:nvPr/>
            </p:nvSpPr>
            <p:spPr>
              <a:xfrm>
                <a:off x="944064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7" name="Rectangle 222"/>
              <p:cNvSpPr/>
              <p:nvPr/>
            </p:nvSpPr>
            <p:spPr>
              <a:xfrm>
                <a:off x="8676000" y="35478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8" name="Rectangle 223"/>
              <p:cNvSpPr/>
              <p:nvPr/>
            </p:nvSpPr>
            <p:spPr>
              <a:xfrm>
                <a:off x="8676000" y="33505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49" name="Rectangle 224"/>
              <p:cNvSpPr/>
              <p:nvPr/>
            </p:nvSpPr>
            <p:spPr>
              <a:xfrm>
                <a:off x="8676000" y="31532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0" name="Rectangle 225"/>
              <p:cNvSpPr/>
              <p:nvPr/>
            </p:nvSpPr>
            <p:spPr>
              <a:xfrm>
                <a:off x="8676000" y="29559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1" name="Rectangle 226"/>
              <p:cNvSpPr/>
              <p:nvPr/>
            </p:nvSpPr>
            <p:spPr>
              <a:xfrm>
                <a:off x="8676000" y="27586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2" name="Rectangle 227"/>
              <p:cNvSpPr/>
              <p:nvPr/>
            </p:nvSpPr>
            <p:spPr>
              <a:xfrm>
                <a:off x="8676000" y="25617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3" name="Rectangle 228"/>
              <p:cNvSpPr/>
              <p:nvPr/>
            </p:nvSpPr>
            <p:spPr>
              <a:xfrm>
                <a:off x="9623160" y="551988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4" name="Rectangle 229"/>
              <p:cNvSpPr/>
              <p:nvPr/>
            </p:nvSpPr>
            <p:spPr>
              <a:xfrm>
                <a:off x="9623160" y="532260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5" name="Rectangle 230"/>
              <p:cNvSpPr/>
              <p:nvPr/>
            </p:nvSpPr>
            <p:spPr>
              <a:xfrm>
                <a:off x="9623160" y="512532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6" name="Rectangle 231"/>
              <p:cNvSpPr/>
              <p:nvPr/>
            </p:nvSpPr>
            <p:spPr>
              <a:xfrm>
                <a:off x="9623160" y="492840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7" name="Rectangle 232"/>
              <p:cNvSpPr/>
              <p:nvPr/>
            </p:nvSpPr>
            <p:spPr>
              <a:xfrm>
                <a:off x="9623160" y="473112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8" name="Rectangle 233"/>
              <p:cNvSpPr/>
              <p:nvPr/>
            </p:nvSpPr>
            <p:spPr>
              <a:xfrm>
                <a:off x="9623160" y="453384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59" name="Rectangle 234"/>
              <p:cNvSpPr/>
              <p:nvPr/>
            </p:nvSpPr>
            <p:spPr>
              <a:xfrm>
                <a:off x="981432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0" name="Rectangle 235"/>
              <p:cNvSpPr/>
              <p:nvPr/>
            </p:nvSpPr>
            <p:spPr>
              <a:xfrm>
                <a:off x="981432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1" name="Rectangle 236"/>
              <p:cNvSpPr/>
              <p:nvPr/>
            </p:nvSpPr>
            <p:spPr>
              <a:xfrm>
                <a:off x="1000548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2" name="Rectangle 237"/>
              <p:cNvSpPr/>
              <p:nvPr/>
            </p:nvSpPr>
            <p:spPr>
              <a:xfrm>
                <a:off x="1000548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3" name="Rectangle 238"/>
              <p:cNvSpPr/>
              <p:nvPr/>
            </p:nvSpPr>
            <p:spPr>
              <a:xfrm>
                <a:off x="1000548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4" name="Rectangle 239"/>
              <p:cNvSpPr/>
              <p:nvPr/>
            </p:nvSpPr>
            <p:spPr>
              <a:xfrm>
                <a:off x="1019664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5" name="Rectangle 240"/>
              <p:cNvSpPr/>
              <p:nvPr/>
            </p:nvSpPr>
            <p:spPr>
              <a:xfrm>
                <a:off x="1019664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6" name="Rectangle 241"/>
              <p:cNvSpPr/>
              <p:nvPr/>
            </p:nvSpPr>
            <p:spPr>
              <a:xfrm>
                <a:off x="1019664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7" name="Rectangle 242"/>
              <p:cNvSpPr/>
              <p:nvPr/>
            </p:nvSpPr>
            <p:spPr>
              <a:xfrm>
                <a:off x="1019664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8" name="Rectangle 243"/>
              <p:cNvSpPr/>
              <p:nvPr/>
            </p:nvSpPr>
            <p:spPr>
              <a:xfrm>
                <a:off x="1019664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69" name="Rectangle 244"/>
              <p:cNvSpPr/>
              <p:nvPr/>
            </p:nvSpPr>
            <p:spPr>
              <a:xfrm>
                <a:off x="1038780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0" name="Rectangle 245"/>
              <p:cNvSpPr/>
              <p:nvPr/>
            </p:nvSpPr>
            <p:spPr>
              <a:xfrm>
                <a:off x="1038780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1" name="Rectangle 246"/>
              <p:cNvSpPr/>
              <p:nvPr/>
            </p:nvSpPr>
            <p:spPr>
              <a:xfrm>
                <a:off x="1057896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2" name="Rectangle 247"/>
              <p:cNvSpPr/>
              <p:nvPr/>
            </p:nvSpPr>
            <p:spPr>
              <a:xfrm>
                <a:off x="1077012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3" name="Rectangle 248"/>
              <p:cNvSpPr/>
              <p:nvPr/>
            </p:nvSpPr>
            <p:spPr>
              <a:xfrm>
                <a:off x="1096128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4" name="Rectangle 249"/>
              <p:cNvSpPr/>
              <p:nvPr/>
            </p:nvSpPr>
            <p:spPr>
              <a:xfrm>
                <a:off x="10961280" y="43365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5" name="Rectangle 250"/>
              <p:cNvSpPr/>
              <p:nvPr/>
            </p:nvSpPr>
            <p:spPr>
              <a:xfrm>
                <a:off x="1115244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6" name="Rectangle 251"/>
              <p:cNvSpPr/>
              <p:nvPr/>
            </p:nvSpPr>
            <p:spPr>
              <a:xfrm>
                <a:off x="1115244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7" name="Rectangle 252"/>
              <p:cNvSpPr/>
              <p:nvPr/>
            </p:nvSpPr>
            <p:spPr>
              <a:xfrm>
                <a:off x="11152440" y="35478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8" name="Rectangle 253"/>
              <p:cNvSpPr/>
              <p:nvPr/>
            </p:nvSpPr>
            <p:spPr>
              <a:xfrm>
                <a:off x="11152440" y="33505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79" name="Rectangle 254"/>
              <p:cNvSpPr/>
              <p:nvPr/>
            </p:nvSpPr>
            <p:spPr>
              <a:xfrm>
                <a:off x="11152440" y="31532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0" name="Rectangle 255"/>
              <p:cNvSpPr/>
              <p:nvPr/>
            </p:nvSpPr>
            <p:spPr>
              <a:xfrm>
                <a:off x="11152440" y="29559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1" name="Rectangle 256"/>
              <p:cNvSpPr/>
              <p:nvPr/>
            </p:nvSpPr>
            <p:spPr>
              <a:xfrm>
                <a:off x="1134360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2" name="Rectangle 257"/>
              <p:cNvSpPr/>
              <p:nvPr/>
            </p:nvSpPr>
            <p:spPr>
              <a:xfrm>
                <a:off x="1134360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3" name="Rectangle 258"/>
              <p:cNvSpPr/>
              <p:nvPr/>
            </p:nvSpPr>
            <p:spPr>
              <a:xfrm>
                <a:off x="1153476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4" name="Rectangle 259"/>
              <p:cNvSpPr/>
              <p:nvPr/>
            </p:nvSpPr>
            <p:spPr>
              <a:xfrm>
                <a:off x="1153476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5" name="Rectangle 260"/>
              <p:cNvSpPr/>
              <p:nvPr/>
            </p:nvSpPr>
            <p:spPr>
              <a:xfrm>
                <a:off x="1153476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6" name="Rectangle 261"/>
              <p:cNvSpPr/>
              <p:nvPr/>
            </p:nvSpPr>
            <p:spPr>
              <a:xfrm>
                <a:off x="9623160" y="433656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7" name="Rectangle 262"/>
              <p:cNvSpPr/>
              <p:nvPr/>
            </p:nvSpPr>
            <p:spPr>
              <a:xfrm>
                <a:off x="9623160" y="413928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8" name="Rectangle 263"/>
              <p:cNvSpPr/>
              <p:nvPr/>
            </p:nvSpPr>
            <p:spPr>
              <a:xfrm>
                <a:off x="11152440" y="27586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89" name="Rectangle 264"/>
              <p:cNvSpPr/>
              <p:nvPr/>
            </p:nvSpPr>
            <p:spPr>
              <a:xfrm>
                <a:off x="11152440" y="25617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0" name="Rectangle 265"/>
              <p:cNvSpPr/>
              <p:nvPr/>
            </p:nvSpPr>
            <p:spPr>
              <a:xfrm>
                <a:off x="11152440" y="23644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1" name="Rectangle 266"/>
              <p:cNvSpPr/>
              <p:nvPr/>
            </p:nvSpPr>
            <p:spPr>
              <a:xfrm>
                <a:off x="11152440" y="21672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2" name="Line 267"/>
              <p:cNvSpPr/>
              <p:nvPr/>
            </p:nvSpPr>
            <p:spPr>
              <a:xfrm>
                <a:off x="8471520" y="4269240"/>
                <a:ext cx="3371400" cy="360"/>
              </a:xfrm>
              <a:prstGeom prst="line">
                <a:avLst/>
              </a:prstGeom>
              <a:ln w="25400">
                <a:solidFill>
                  <a:srgbClr val="008000"/>
                </a:solidFill>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sp>
            <p:nvSpPr>
              <p:cNvPr id="893" name="Text Box 270"/>
              <p:cNvSpPr/>
              <p:nvPr/>
            </p:nvSpPr>
            <p:spPr>
              <a:xfrm>
                <a:off x="9013680" y="2207520"/>
                <a:ext cx="1707840" cy="455400"/>
              </a:xfrm>
              <a:prstGeom prst="rect">
                <a:avLst/>
              </a:prstGeom>
              <a:noFill/>
              <a:ln w="9525">
                <a:noFill/>
              </a:ln>
            </p:spPr>
            <p:style>
              <a:lnRef idx="0"/>
              <a:fillRef idx="0"/>
              <a:effectRef idx="0"/>
              <a:fontRef idx="minor"/>
            </p:style>
            <p:txBody>
              <a:bodyPr wrap="none" lIns="90000" rIns="90000" tIns="45000" bIns="45000" anchor="t">
                <a:spAutoFit/>
              </a:bodyPr>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4 of 4 targets detected</a:t>
                </a:r>
                <a:endParaRPr b="0" lang="en-US" sz="1200" spc="-1" strike="noStrike">
                  <a:solidFill>
                    <a:srgbClr val="000000"/>
                  </a:solidFill>
                  <a:latin typeface="Arial"/>
                </a:endParaRPr>
              </a:p>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1 false alarm</a:t>
                </a:r>
                <a:endParaRPr b="0" lang="en-US" sz="1200" spc="-1" strike="noStrike">
                  <a:solidFill>
                    <a:srgbClr val="000000"/>
                  </a:solidFill>
                  <a:latin typeface="Arial"/>
                </a:endParaRPr>
              </a:p>
            </p:txBody>
          </p:sp>
          <p:sp>
            <p:nvSpPr>
              <p:cNvPr id="894" name="Rectangle 136"/>
              <p:cNvSpPr/>
              <p:nvPr/>
            </p:nvSpPr>
            <p:spPr>
              <a:xfrm>
                <a:off x="8484840" y="2068560"/>
                <a:ext cx="3370680" cy="3845160"/>
              </a:xfrm>
              <a:prstGeom prst="rect">
                <a:avLst/>
              </a:prstGeom>
              <a:no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5" name="Rectangle 137"/>
              <p:cNvSpPr/>
              <p:nvPr/>
            </p:nvSpPr>
            <p:spPr>
              <a:xfrm>
                <a:off x="848628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6" name="Rectangle 138"/>
              <p:cNvSpPr/>
              <p:nvPr/>
            </p:nvSpPr>
            <p:spPr>
              <a:xfrm>
                <a:off x="867744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7" name="Rectangle 139"/>
              <p:cNvSpPr/>
              <p:nvPr/>
            </p:nvSpPr>
            <p:spPr>
              <a:xfrm>
                <a:off x="867744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8" name="Rectangle 140"/>
              <p:cNvSpPr/>
              <p:nvPr/>
            </p:nvSpPr>
            <p:spPr>
              <a:xfrm>
                <a:off x="867744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899" name="Rectangle 141"/>
              <p:cNvSpPr/>
              <p:nvPr/>
            </p:nvSpPr>
            <p:spPr>
              <a:xfrm>
                <a:off x="886860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0" name="Rectangle 142"/>
              <p:cNvSpPr/>
              <p:nvPr/>
            </p:nvSpPr>
            <p:spPr>
              <a:xfrm>
                <a:off x="886860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1" name="Rectangle 143"/>
              <p:cNvSpPr/>
              <p:nvPr/>
            </p:nvSpPr>
            <p:spPr>
              <a:xfrm>
                <a:off x="944208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2" name="Rectangle 144"/>
              <p:cNvSpPr/>
              <p:nvPr/>
            </p:nvSpPr>
            <p:spPr>
              <a:xfrm>
                <a:off x="905976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3" name="Rectangle 145"/>
              <p:cNvSpPr/>
              <p:nvPr/>
            </p:nvSpPr>
            <p:spPr>
              <a:xfrm>
                <a:off x="905976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4" name="Rectangle 146"/>
              <p:cNvSpPr/>
              <p:nvPr/>
            </p:nvSpPr>
            <p:spPr>
              <a:xfrm>
                <a:off x="905976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5" name="Rectangle 147"/>
              <p:cNvSpPr/>
              <p:nvPr/>
            </p:nvSpPr>
            <p:spPr>
              <a:xfrm>
                <a:off x="925092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6" name="Rectangle 148"/>
              <p:cNvSpPr/>
              <p:nvPr/>
            </p:nvSpPr>
            <p:spPr>
              <a:xfrm>
                <a:off x="944208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7" name="Rectangle 149"/>
              <p:cNvSpPr/>
              <p:nvPr/>
            </p:nvSpPr>
            <p:spPr>
              <a:xfrm>
                <a:off x="867744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8" name="Rectangle 150"/>
              <p:cNvSpPr/>
              <p:nvPr/>
            </p:nvSpPr>
            <p:spPr>
              <a:xfrm>
                <a:off x="867744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09" name="Rectangle 151"/>
              <p:cNvSpPr/>
              <p:nvPr/>
            </p:nvSpPr>
            <p:spPr>
              <a:xfrm>
                <a:off x="867744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0" name="Rectangle 152"/>
              <p:cNvSpPr/>
              <p:nvPr/>
            </p:nvSpPr>
            <p:spPr>
              <a:xfrm>
                <a:off x="867744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1" name="Rectangle 153"/>
              <p:cNvSpPr/>
              <p:nvPr/>
            </p:nvSpPr>
            <p:spPr>
              <a:xfrm>
                <a:off x="867744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2" name="Rectangle 154"/>
              <p:cNvSpPr/>
              <p:nvPr/>
            </p:nvSpPr>
            <p:spPr>
              <a:xfrm>
                <a:off x="9624600" y="571716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3" name="Rectangle 155"/>
              <p:cNvSpPr/>
              <p:nvPr/>
            </p:nvSpPr>
            <p:spPr>
              <a:xfrm>
                <a:off x="981576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4" name="Rectangle 156"/>
              <p:cNvSpPr/>
              <p:nvPr/>
            </p:nvSpPr>
            <p:spPr>
              <a:xfrm>
                <a:off x="981576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5" name="Rectangle 157"/>
              <p:cNvSpPr/>
              <p:nvPr/>
            </p:nvSpPr>
            <p:spPr>
              <a:xfrm>
                <a:off x="981576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6" name="Rectangle 158"/>
              <p:cNvSpPr/>
              <p:nvPr/>
            </p:nvSpPr>
            <p:spPr>
              <a:xfrm>
                <a:off x="981576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7" name="Rectangle 159"/>
              <p:cNvSpPr/>
              <p:nvPr/>
            </p:nvSpPr>
            <p:spPr>
              <a:xfrm>
                <a:off x="981576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8" name="Rectangle 160"/>
              <p:cNvSpPr/>
              <p:nvPr/>
            </p:nvSpPr>
            <p:spPr>
              <a:xfrm>
                <a:off x="1000692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19" name="Rectangle 161"/>
              <p:cNvSpPr/>
              <p:nvPr/>
            </p:nvSpPr>
            <p:spPr>
              <a:xfrm>
                <a:off x="1000692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0" name="Rectangle 162"/>
              <p:cNvSpPr/>
              <p:nvPr/>
            </p:nvSpPr>
            <p:spPr>
              <a:xfrm>
                <a:off x="1000692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1" name="Rectangle 163"/>
              <p:cNvSpPr/>
              <p:nvPr/>
            </p:nvSpPr>
            <p:spPr>
              <a:xfrm>
                <a:off x="1000692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2" name="Rectangle 164"/>
              <p:cNvSpPr/>
              <p:nvPr/>
            </p:nvSpPr>
            <p:spPr>
              <a:xfrm>
                <a:off x="1019808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3" name="Rectangle 165"/>
              <p:cNvSpPr/>
              <p:nvPr/>
            </p:nvSpPr>
            <p:spPr>
              <a:xfrm>
                <a:off x="1019808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4" name="Rectangle 166"/>
              <p:cNvSpPr/>
              <p:nvPr/>
            </p:nvSpPr>
            <p:spPr>
              <a:xfrm>
                <a:off x="1019808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5" name="Rectangle 167"/>
              <p:cNvSpPr/>
              <p:nvPr/>
            </p:nvSpPr>
            <p:spPr>
              <a:xfrm>
                <a:off x="1019808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6" name="Rectangle 168"/>
              <p:cNvSpPr/>
              <p:nvPr/>
            </p:nvSpPr>
            <p:spPr>
              <a:xfrm>
                <a:off x="1019808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7" name="Rectangle 169"/>
              <p:cNvSpPr/>
              <p:nvPr/>
            </p:nvSpPr>
            <p:spPr>
              <a:xfrm>
                <a:off x="1019808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8" name="Rectangle 170"/>
              <p:cNvSpPr/>
              <p:nvPr/>
            </p:nvSpPr>
            <p:spPr>
              <a:xfrm>
                <a:off x="1038924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29" name="Rectangle 171"/>
              <p:cNvSpPr/>
              <p:nvPr/>
            </p:nvSpPr>
            <p:spPr>
              <a:xfrm>
                <a:off x="1038924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0" name="Rectangle 172"/>
              <p:cNvSpPr/>
              <p:nvPr/>
            </p:nvSpPr>
            <p:spPr>
              <a:xfrm>
                <a:off x="1058040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1" name="Rectangle 173"/>
              <p:cNvSpPr/>
              <p:nvPr/>
            </p:nvSpPr>
            <p:spPr>
              <a:xfrm>
                <a:off x="1058040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2" name="Rectangle 174"/>
              <p:cNvSpPr/>
              <p:nvPr/>
            </p:nvSpPr>
            <p:spPr>
              <a:xfrm>
                <a:off x="1058040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3" name="Rectangle 175"/>
              <p:cNvSpPr/>
              <p:nvPr/>
            </p:nvSpPr>
            <p:spPr>
              <a:xfrm>
                <a:off x="1058040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4" name="Rectangle 176"/>
              <p:cNvSpPr/>
              <p:nvPr/>
            </p:nvSpPr>
            <p:spPr>
              <a:xfrm>
                <a:off x="1058040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5" name="Rectangle 177"/>
              <p:cNvSpPr/>
              <p:nvPr/>
            </p:nvSpPr>
            <p:spPr>
              <a:xfrm>
                <a:off x="1077156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6" name="Rectangle 178"/>
              <p:cNvSpPr/>
              <p:nvPr/>
            </p:nvSpPr>
            <p:spPr>
              <a:xfrm>
                <a:off x="1096272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7" name="Rectangle 179"/>
              <p:cNvSpPr/>
              <p:nvPr/>
            </p:nvSpPr>
            <p:spPr>
              <a:xfrm>
                <a:off x="1096272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8" name="Rectangle 180"/>
              <p:cNvSpPr/>
              <p:nvPr/>
            </p:nvSpPr>
            <p:spPr>
              <a:xfrm>
                <a:off x="1096272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39" name="Rectangle 181"/>
              <p:cNvSpPr/>
              <p:nvPr/>
            </p:nvSpPr>
            <p:spPr>
              <a:xfrm>
                <a:off x="1096272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0" name="Rectangle 182"/>
              <p:cNvSpPr/>
              <p:nvPr/>
            </p:nvSpPr>
            <p:spPr>
              <a:xfrm>
                <a:off x="1096272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1" name="Rectangle 183"/>
              <p:cNvSpPr/>
              <p:nvPr/>
            </p:nvSpPr>
            <p:spPr>
              <a:xfrm>
                <a:off x="1096272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2" name="Rectangle 184"/>
              <p:cNvSpPr/>
              <p:nvPr/>
            </p:nvSpPr>
            <p:spPr>
              <a:xfrm>
                <a:off x="11153880" y="57171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3" name="Rectangle 185"/>
              <p:cNvSpPr/>
              <p:nvPr/>
            </p:nvSpPr>
            <p:spPr>
              <a:xfrm>
                <a:off x="11153880" y="55198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4" name="Rectangle 186"/>
              <p:cNvSpPr/>
              <p:nvPr/>
            </p:nvSpPr>
            <p:spPr>
              <a:xfrm>
                <a:off x="11153880" y="53226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5" name="Rectangle 187"/>
              <p:cNvSpPr/>
              <p:nvPr/>
            </p:nvSpPr>
            <p:spPr>
              <a:xfrm>
                <a:off x="1115388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6" name="Rectangle 188"/>
              <p:cNvSpPr/>
              <p:nvPr/>
            </p:nvSpPr>
            <p:spPr>
              <a:xfrm>
                <a:off x="1115388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7" name="Rectangle 189"/>
              <p:cNvSpPr/>
              <p:nvPr/>
            </p:nvSpPr>
            <p:spPr>
              <a:xfrm>
                <a:off x="1115388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8" name="Rectangle 190"/>
              <p:cNvSpPr/>
              <p:nvPr/>
            </p:nvSpPr>
            <p:spPr>
              <a:xfrm>
                <a:off x="1134504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49" name="Rectangle 191"/>
              <p:cNvSpPr/>
              <p:nvPr/>
            </p:nvSpPr>
            <p:spPr>
              <a:xfrm>
                <a:off x="1134504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0" name="Rectangle 192"/>
              <p:cNvSpPr/>
              <p:nvPr/>
            </p:nvSpPr>
            <p:spPr>
              <a:xfrm>
                <a:off x="1134504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1" name="Rectangle 193"/>
              <p:cNvSpPr/>
              <p:nvPr/>
            </p:nvSpPr>
            <p:spPr>
              <a:xfrm>
                <a:off x="1134504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2" name="Rectangle 194"/>
              <p:cNvSpPr/>
              <p:nvPr/>
            </p:nvSpPr>
            <p:spPr>
              <a:xfrm>
                <a:off x="1134504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3" name="Rectangle 195"/>
              <p:cNvSpPr/>
              <p:nvPr/>
            </p:nvSpPr>
            <p:spPr>
              <a:xfrm>
                <a:off x="11536200" y="57171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4" name="Rectangle 196"/>
              <p:cNvSpPr/>
              <p:nvPr/>
            </p:nvSpPr>
            <p:spPr>
              <a:xfrm>
                <a:off x="1153620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5" name="Rectangle 197"/>
              <p:cNvSpPr/>
              <p:nvPr/>
            </p:nvSpPr>
            <p:spPr>
              <a:xfrm>
                <a:off x="1153620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6" name="Rectangle 198"/>
              <p:cNvSpPr/>
              <p:nvPr/>
            </p:nvSpPr>
            <p:spPr>
              <a:xfrm>
                <a:off x="1115388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7" name="Rectangle 199"/>
              <p:cNvSpPr/>
              <p:nvPr/>
            </p:nvSpPr>
            <p:spPr>
              <a:xfrm>
                <a:off x="1115388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8" name="Rectangle 200"/>
              <p:cNvSpPr/>
              <p:nvPr/>
            </p:nvSpPr>
            <p:spPr>
              <a:xfrm>
                <a:off x="1115388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59" name="Rectangle 201"/>
              <p:cNvSpPr/>
              <p:nvPr/>
            </p:nvSpPr>
            <p:spPr>
              <a:xfrm>
                <a:off x="9059760" y="51253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0" name="Rectangle 202"/>
              <p:cNvSpPr/>
              <p:nvPr/>
            </p:nvSpPr>
            <p:spPr>
              <a:xfrm>
                <a:off x="9059760" y="49284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1" name="Rectangle 203"/>
              <p:cNvSpPr/>
              <p:nvPr/>
            </p:nvSpPr>
            <p:spPr>
              <a:xfrm>
                <a:off x="9059760" y="47311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2" name="Rectangle 204"/>
              <p:cNvSpPr/>
              <p:nvPr/>
            </p:nvSpPr>
            <p:spPr>
              <a:xfrm>
                <a:off x="905976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3" name="Rectangle 205"/>
              <p:cNvSpPr/>
              <p:nvPr/>
            </p:nvSpPr>
            <p:spPr>
              <a:xfrm>
                <a:off x="925092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4" name="Rectangle 206"/>
              <p:cNvSpPr/>
              <p:nvPr/>
            </p:nvSpPr>
            <p:spPr>
              <a:xfrm>
                <a:off x="925092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5" name="Rectangle 207"/>
              <p:cNvSpPr/>
              <p:nvPr/>
            </p:nvSpPr>
            <p:spPr>
              <a:xfrm>
                <a:off x="848628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6" name="Rectangle 208"/>
              <p:cNvSpPr/>
              <p:nvPr/>
            </p:nvSpPr>
            <p:spPr>
              <a:xfrm>
                <a:off x="848628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7" name="Rectangle 209"/>
              <p:cNvSpPr/>
              <p:nvPr/>
            </p:nvSpPr>
            <p:spPr>
              <a:xfrm>
                <a:off x="848628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8" name="Rectangle 210"/>
              <p:cNvSpPr/>
              <p:nvPr/>
            </p:nvSpPr>
            <p:spPr>
              <a:xfrm>
                <a:off x="848628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69" name="Rectangle 211"/>
              <p:cNvSpPr/>
              <p:nvPr/>
            </p:nvSpPr>
            <p:spPr>
              <a:xfrm>
                <a:off x="867744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0" name="Rectangle 212"/>
              <p:cNvSpPr/>
              <p:nvPr/>
            </p:nvSpPr>
            <p:spPr>
              <a:xfrm>
                <a:off x="867744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1" name="Rectangle 213"/>
              <p:cNvSpPr/>
              <p:nvPr/>
            </p:nvSpPr>
            <p:spPr>
              <a:xfrm>
                <a:off x="867744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2" name="Rectangle 214"/>
              <p:cNvSpPr/>
              <p:nvPr/>
            </p:nvSpPr>
            <p:spPr>
              <a:xfrm>
                <a:off x="8868600" y="5331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3" name="Rectangle 215"/>
              <p:cNvSpPr/>
              <p:nvPr/>
            </p:nvSpPr>
            <p:spPr>
              <a:xfrm>
                <a:off x="8868600" y="5134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4" name="Rectangle 216"/>
              <p:cNvSpPr/>
              <p:nvPr/>
            </p:nvSpPr>
            <p:spPr>
              <a:xfrm>
                <a:off x="944208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5" name="Rectangle 217"/>
              <p:cNvSpPr/>
              <p:nvPr/>
            </p:nvSpPr>
            <p:spPr>
              <a:xfrm>
                <a:off x="905976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6" name="Rectangle 218"/>
              <p:cNvSpPr/>
              <p:nvPr/>
            </p:nvSpPr>
            <p:spPr>
              <a:xfrm>
                <a:off x="905976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7" name="Rectangle 219"/>
              <p:cNvSpPr/>
              <p:nvPr/>
            </p:nvSpPr>
            <p:spPr>
              <a:xfrm>
                <a:off x="905976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8" name="Rectangle 220"/>
              <p:cNvSpPr/>
              <p:nvPr/>
            </p:nvSpPr>
            <p:spPr>
              <a:xfrm>
                <a:off x="925092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79" name="Rectangle 221"/>
              <p:cNvSpPr/>
              <p:nvPr/>
            </p:nvSpPr>
            <p:spPr>
              <a:xfrm>
                <a:off x="944208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0" name="Rectangle 222"/>
              <p:cNvSpPr/>
              <p:nvPr/>
            </p:nvSpPr>
            <p:spPr>
              <a:xfrm>
                <a:off x="8677440" y="35478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1" name="Rectangle 223"/>
              <p:cNvSpPr/>
              <p:nvPr/>
            </p:nvSpPr>
            <p:spPr>
              <a:xfrm>
                <a:off x="8677440" y="33505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2" name="Rectangle 224"/>
              <p:cNvSpPr/>
              <p:nvPr/>
            </p:nvSpPr>
            <p:spPr>
              <a:xfrm>
                <a:off x="8677440" y="31532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3" name="Rectangle 225"/>
              <p:cNvSpPr/>
              <p:nvPr/>
            </p:nvSpPr>
            <p:spPr>
              <a:xfrm>
                <a:off x="8677440" y="29559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4" name="Rectangle 226"/>
              <p:cNvSpPr/>
              <p:nvPr/>
            </p:nvSpPr>
            <p:spPr>
              <a:xfrm>
                <a:off x="8677440" y="27586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5" name="Rectangle 227"/>
              <p:cNvSpPr/>
              <p:nvPr/>
            </p:nvSpPr>
            <p:spPr>
              <a:xfrm>
                <a:off x="8677440" y="25617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6" name="Rectangle 228"/>
              <p:cNvSpPr/>
              <p:nvPr/>
            </p:nvSpPr>
            <p:spPr>
              <a:xfrm>
                <a:off x="9624600" y="551988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7" name="Rectangle 229"/>
              <p:cNvSpPr/>
              <p:nvPr/>
            </p:nvSpPr>
            <p:spPr>
              <a:xfrm>
                <a:off x="9624600" y="532260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8" name="Rectangle 230"/>
              <p:cNvSpPr/>
              <p:nvPr/>
            </p:nvSpPr>
            <p:spPr>
              <a:xfrm>
                <a:off x="9624600" y="512532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89" name="Rectangle 231"/>
              <p:cNvSpPr/>
              <p:nvPr/>
            </p:nvSpPr>
            <p:spPr>
              <a:xfrm>
                <a:off x="9624600" y="492840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0" name="Rectangle 232"/>
              <p:cNvSpPr/>
              <p:nvPr/>
            </p:nvSpPr>
            <p:spPr>
              <a:xfrm>
                <a:off x="9624600" y="473112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1" name="Rectangle 233"/>
              <p:cNvSpPr/>
              <p:nvPr/>
            </p:nvSpPr>
            <p:spPr>
              <a:xfrm>
                <a:off x="9624600" y="453384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2" name="Rectangle 234"/>
              <p:cNvSpPr/>
              <p:nvPr/>
            </p:nvSpPr>
            <p:spPr>
              <a:xfrm>
                <a:off x="981576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3" name="Rectangle 235"/>
              <p:cNvSpPr/>
              <p:nvPr/>
            </p:nvSpPr>
            <p:spPr>
              <a:xfrm>
                <a:off x="981576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4" name="Rectangle 236"/>
              <p:cNvSpPr/>
              <p:nvPr/>
            </p:nvSpPr>
            <p:spPr>
              <a:xfrm>
                <a:off x="1000692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5" name="Rectangle 237"/>
              <p:cNvSpPr/>
              <p:nvPr/>
            </p:nvSpPr>
            <p:spPr>
              <a:xfrm>
                <a:off x="1000692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6" name="Rectangle 238"/>
              <p:cNvSpPr/>
              <p:nvPr/>
            </p:nvSpPr>
            <p:spPr>
              <a:xfrm>
                <a:off x="1000692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7" name="Rectangle 239"/>
              <p:cNvSpPr/>
              <p:nvPr/>
            </p:nvSpPr>
            <p:spPr>
              <a:xfrm>
                <a:off x="10198080" y="45338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8" name="Rectangle 240"/>
              <p:cNvSpPr/>
              <p:nvPr/>
            </p:nvSpPr>
            <p:spPr>
              <a:xfrm>
                <a:off x="10198080" y="43365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999" name="Rectangle 241"/>
              <p:cNvSpPr/>
              <p:nvPr/>
            </p:nvSpPr>
            <p:spPr>
              <a:xfrm>
                <a:off x="10198080" y="41392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0" name="Rectangle 242"/>
              <p:cNvSpPr/>
              <p:nvPr/>
            </p:nvSpPr>
            <p:spPr>
              <a:xfrm>
                <a:off x="1019808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1" name="Rectangle 243"/>
              <p:cNvSpPr/>
              <p:nvPr/>
            </p:nvSpPr>
            <p:spPr>
              <a:xfrm>
                <a:off x="1019808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2" name="Rectangle 244"/>
              <p:cNvSpPr/>
              <p:nvPr/>
            </p:nvSpPr>
            <p:spPr>
              <a:xfrm>
                <a:off x="10389240" y="53226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3" name="Rectangle 245"/>
              <p:cNvSpPr/>
              <p:nvPr/>
            </p:nvSpPr>
            <p:spPr>
              <a:xfrm>
                <a:off x="1038924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4" name="Rectangle 246"/>
              <p:cNvSpPr/>
              <p:nvPr/>
            </p:nvSpPr>
            <p:spPr>
              <a:xfrm>
                <a:off x="1058040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5" name="Rectangle 247"/>
              <p:cNvSpPr/>
              <p:nvPr/>
            </p:nvSpPr>
            <p:spPr>
              <a:xfrm>
                <a:off x="10771560" y="551988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6" name="Rectangle 248"/>
              <p:cNvSpPr/>
              <p:nvPr/>
            </p:nvSpPr>
            <p:spPr>
              <a:xfrm>
                <a:off x="1096272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7" name="Rectangle 249"/>
              <p:cNvSpPr/>
              <p:nvPr/>
            </p:nvSpPr>
            <p:spPr>
              <a:xfrm>
                <a:off x="10962720" y="433656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8" name="Rectangle 250"/>
              <p:cNvSpPr/>
              <p:nvPr/>
            </p:nvSpPr>
            <p:spPr>
              <a:xfrm>
                <a:off x="11153880" y="39420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09" name="Rectangle 251"/>
              <p:cNvSpPr/>
              <p:nvPr/>
            </p:nvSpPr>
            <p:spPr>
              <a:xfrm>
                <a:off x="11153880" y="37450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0" name="Rectangle 252"/>
              <p:cNvSpPr/>
              <p:nvPr/>
            </p:nvSpPr>
            <p:spPr>
              <a:xfrm>
                <a:off x="11153880" y="35478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1" name="Rectangle 253"/>
              <p:cNvSpPr/>
              <p:nvPr/>
            </p:nvSpPr>
            <p:spPr>
              <a:xfrm>
                <a:off x="11153880" y="335052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2" name="Rectangle 254"/>
              <p:cNvSpPr/>
              <p:nvPr/>
            </p:nvSpPr>
            <p:spPr>
              <a:xfrm>
                <a:off x="11153880" y="315324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3" name="Rectangle 255"/>
              <p:cNvSpPr/>
              <p:nvPr/>
            </p:nvSpPr>
            <p:spPr>
              <a:xfrm>
                <a:off x="11153880" y="29559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4" name="Rectangle 256"/>
              <p:cNvSpPr/>
              <p:nvPr/>
            </p:nvSpPr>
            <p:spPr>
              <a:xfrm>
                <a:off x="1134504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5" name="Rectangle 257"/>
              <p:cNvSpPr/>
              <p:nvPr/>
            </p:nvSpPr>
            <p:spPr>
              <a:xfrm>
                <a:off x="11345040" y="453384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6" name="Rectangle 258"/>
              <p:cNvSpPr/>
              <p:nvPr/>
            </p:nvSpPr>
            <p:spPr>
              <a:xfrm>
                <a:off x="11536200" y="51253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7" name="Rectangle 259"/>
              <p:cNvSpPr/>
              <p:nvPr/>
            </p:nvSpPr>
            <p:spPr>
              <a:xfrm>
                <a:off x="11536200" y="492840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8" name="Rectangle 260"/>
              <p:cNvSpPr/>
              <p:nvPr/>
            </p:nvSpPr>
            <p:spPr>
              <a:xfrm>
                <a:off x="11536200" y="4731120"/>
                <a:ext cx="190440" cy="196560"/>
              </a:xfrm>
              <a:prstGeom prst="rect">
                <a:avLst/>
              </a:prstGeom>
              <a:solidFill>
                <a:srgbClr val="000099"/>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19" name="Rectangle 261"/>
              <p:cNvSpPr/>
              <p:nvPr/>
            </p:nvSpPr>
            <p:spPr>
              <a:xfrm>
                <a:off x="9624600" y="433656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0" name="Rectangle 262"/>
              <p:cNvSpPr/>
              <p:nvPr/>
            </p:nvSpPr>
            <p:spPr>
              <a:xfrm>
                <a:off x="9624600" y="4139280"/>
                <a:ext cx="190440" cy="196560"/>
              </a:xfrm>
              <a:prstGeom prst="rect">
                <a:avLst/>
              </a:prstGeom>
              <a:solidFill>
                <a:srgbClr val="ff0000"/>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1" name="Rectangle 263"/>
              <p:cNvSpPr/>
              <p:nvPr/>
            </p:nvSpPr>
            <p:spPr>
              <a:xfrm>
                <a:off x="11153880" y="27586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2" name="Rectangle 264"/>
              <p:cNvSpPr/>
              <p:nvPr/>
            </p:nvSpPr>
            <p:spPr>
              <a:xfrm>
                <a:off x="11153880" y="256176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3" name="Rectangle 265"/>
              <p:cNvSpPr/>
              <p:nvPr/>
            </p:nvSpPr>
            <p:spPr>
              <a:xfrm>
                <a:off x="11153880" y="236448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4" name="Rectangle 266"/>
              <p:cNvSpPr/>
              <p:nvPr/>
            </p:nvSpPr>
            <p:spPr>
              <a:xfrm>
                <a:off x="11153880" y="2167200"/>
                <a:ext cx="190440" cy="196560"/>
              </a:xfrm>
              <a:prstGeom prst="rect">
                <a:avLst/>
              </a:prstGeom>
              <a:solidFill>
                <a:srgbClr val="33cc33"/>
              </a:solidFill>
              <a:ln w="9525">
                <a:solidFill>
                  <a:srgbClr val="000000"/>
                </a:solidFill>
                <a:miter/>
              </a:ln>
            </p:spPr>
            <p:style>
              <a:lnRef idx="0"/>
              <a:fillRef idx="0"/>
              <a:effectRef idx="0"/>
              <a:fontRef idx="minor"/>
            </p:style>
            <p:txBody>
              <a:bodyPr wrap="none" lIns="90000" rIns="90000" tIns="45000" bIns="45000" anchor="ctr">
                <a:noAutofit/>
              </a:bodyPr>
              <a:p>
                <a:pPr defTabSz="914400">
                  <a:lnSpc>
                    <a:spcPct val="100000"/>
                  </a:lnSpc>
                </a:pPr>
                <a:endParaRPr b="0" lang="en-US" sz="2400" spc="-1" strike="noStrike">
                  <a:solidFill>
                    <a:srgbClr val="ffffff"/>
                  </a:solidFill>
                  <a:latin typeface="Calibri"/>
                  <a:ea typeface="DejaVu Sans"/>
                </a:endParaRPr>
              </a:p>
            </p:txBody>
          </p:sp>
          <p:sp>
            <p:nvSpPr>
              <p:cNvPr id="1025" name="Line 267"/>
              <p:cNvSpPr/>
              <p:nvPr/>
            </p:nvSpPr>
            <p:spPr>
              <a:xfrm>
                <a:off x="8472960" y="4269240"/>
                <a:ext cx="3371400" cy="360"/>
              </a:xfrm>
              <a:prstGeom prst="line">
                <a:avLst/>
              </a:prstGeom>
              <a:ln w="25400">
                <a:solidFill>
                  <a:srgbClr val="008000"/>
                </a:solidFill>
                <a:round/>
              </a:ln>
            </p:spPr>
            <p:style>
              <a:lnRef idx="0"/>
              <a:fillRef idx="0"/>
              <a:effectRef idx="0"/>
              <a:fontRef idx="minor"/>
            </p:style>
            <p:txBody>
              <a:bodyPr lIns="90000" rIns="90000" tIns="-44640" bIns="-44640" anchor="t">
                <a:noAutofit/>
              </a:bodyPr>
              <a:p>
                <a:endParaRPr b="0" lang="en-US" sz="2400" spc="-1" strike="noStrike">
                  <a:solidFill>
                    <a:srgbClr val="ffffff"/>
                  </a:solidFill>
                  <a:latin typeface="Calibri"/>
                  <a:ea typeface="DejaVu Sans"/>
                </a:endParaRPr>
              </a:p>
            </p:txBody>
          </p:sp>
          <p:sp>
            <p:nvSpPr>
              <p:cNvPr id="1026" name="Text Box 270"/>
              <p:cNvSpPr/>
              <p:nvPr/>
            </p:nvSpPr>
            <p:spPr>
              <a:xfrm>
                <a:off x="9015120" y="2207520"/>
                <a:ext cx="1707840" cy="455400"/>
              </a:xfrm>
              <a:prstGeom prst="rect">
                <a:avLst/>
              </a:prstGeom>
              <a:noFill/>
              <a:ln w="9525">
                <a:noFill/>
              </a:ln>
            </p:spPr>
            <p:style>
              <a:lnRef idx="0"/>
              <a:fillRef idx="0"/>
              <a:effectRef idx="0"/>
              <a:fontRef idx="minor"/>
            </p:style>
            <p:txBody>
              <a:bodyPr wrap="none" lIns="90000" rIns="90000" tIns="45000" bIns="45000" anchor="t">
                <a:spAutoFit/>
              </a:bodyPr>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4 of 4 targets detected</a:t>
                </a:r>
                <a:endParaRPr b="0" lang="en-US" sz="1200" spc="-1" strike="noStrike">
                  <a:solidFill>
                    <a:srgbClr val="000000"/>
                  </a:solidFill>
                  <a:latin typeface="Arial"/>
                </a:endParaRPr>
              </a:p>
              <a:p>
                <a:pPr indent="-216000" defTabSz="914400">
                  <a:lnSpc>
                    <a:spcPct val="100000"/>
                  </a:lnSpc>
                  <a:buClr>
                    <a:srgbClr val="000000"/>
                  </a:buClr>
                  <a:buFont typeface="Symbol"/>
                  <a:buChar char=""/>
                </a:pPr>
                <a:r>
                  <a:rPr b="1" lang="en-US" sz="1200" spc="-1" strike="noStrike">
                    <a:solidFill>
                      <a:srgbClr val="000000"/>
                    </a:solidFill>
                    <a:latin typeface="Calibri"/>
                    <a:ea typeface="DejaVu Sans"/>
                  </a:rPr>
                  <a:t> </a:t>
                </a:r>
                <a:r>
                  <a:rPr b="1" lang="en-US" sz="1200" spc="-1" strike="noStrike">
                    <a:solidFill>
                      <a:srgbClr val="000000"/>
                    </a:solidFill>
                    <a:latin typeface="Calibri"/>
                    <a:ea typeface="DejaVu Sans"/>
                  </a:rPr>
                  <a:t>1 false alarm</a:t>
                </a:r>
                <a:endParaRPr b="0" lang="en-US" sz="1200" spc="-1" strike="noStrike">
                  <a:solidFill>
                    <a:srgbClr val="000000"/>
                  </a:solidFill>
                  <a:latin typeface="Arial"/>
                </a:endParaRPr>
              </a:p>
            </p:txBody>
          </p:sp>
        </p:grpSp>
        <p:sp>
          <p:nvSpPr>
            <p:cNvPr id="1027" name="Text Box 274"/>
            <p:cNvSpPr/>
            <p:nvPr/>
          </p:nvSpPr>
          <p:spPr>
            <a:xfrm>
              <a:off x="8400960" y="1774080"/>
              <a:ext cx="2118240" cy="303120"/>
            </a:xfrm>
            <a:prstGeom prst="rect">
              <a:avLst/>
            </a:prstGeom>
            <a:noFill/>
            <a:ln w="9525">
              <a:noFill/>
            </a:ln>
          </p:spPr>
          <p:style>
            <a:lnRef idx="0"/>
            <a:fillRef idx="0"/>
            <a:effectRef idx="0"/>
            <a:fontRef idx="minor"/>
          </p:style>
          <p:txBody>
            <a:bodyPr wrap="none" lIns="90000" rIns="90000" tIns="45000" bIns="45000" anchor="t">
              <a:spAutoFit/>
            </a:bodyPr>
            <a:p>
              <a:pPr defTabSz="914400">
                <a:lnSpc>
                  <a:spcPct val="100000"/>
                </a:lnSpc>
              </a:pPr>
              <a:r>
                <a:rPr b="1" i="1" lang="en-US" sz="1400" spc="-1" strike="noStrike">
                  <a:solidFill>
                    <a:srgbClr val="ff0000"/>
                  </a:solidFill>
                  <a:latin typeface="Calibri"/>
                  <a:ea typeface="DejaVu Sans"/>
                </a:rPr>
                <a:t>Fusion: one step upstream</a:t>
              </a:r>
              <a:endParaRPr b="0" lang="en-US" sz="1400" spc="-1" strike="noStrike">
                <a:solidFill>
                  <a:srgbClr val="000000"/>
                </a:solidFill>
                <a:latin typeface="Arial"/>
              </a:endParaRPr>
            </a:p>
          </p:txBody>
        </p:sp>
      </p:grpSp>
      <p:sp>
        <p:nvSpPr>
          <p:cNvPr id="3" name="PlaceHolder 2"/>
          <p:cNvSpPr>
            <a:spLocks noGrp="1"/>
          </p:cNvSpPr>
          <p:nvPr>
            <p:ph type="sldNum" idx="8"/>
          </p:nvPr>
        </p:nvSpPr>
        <p:spPr/>
        <p:txBody>
          <a:bodyPr/>
          <a:p>
            <a:fld id="{2D39BA36-7237-4E11-9929-0040C7F7DD08}" type="slidenum">
              <a:t>48</a:t>
            </a:fld>
          </a:p>
        </p:txBody>
      </p:sp>
    </p:spTree>
  </p:cSld>
  <p:transition>
    <p:fade/>
  </p:transition>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29"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sp>
        <p:nvSpPr>
          <p:cNvPr id="4" name="PlaceHolder 3"/>
          <p:cNvSpPr>
            <a:spLocks noGrp="1"/>
          </p:cNvSpPr>
          <p:nvPr>
            <p:ph type="sldNum" idx="5"/>
          </p:nvPr>
        </p:nvSpPr>
        <p:spPr/>
        <p:txBody>
          <a:bodyPr/>
          <a:p>
            <a:fld id="{3FC1253F-5A7D-4766-A35D-2D3FC1865A45}" type="slidenum">
              <a:t>49</a:t>
            </a:fld>
          </a:p>
        </p:txBody>
      </p:sp>
    </p:spTree>
  </p:cSld>
  <p:transition>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Arial"/>
              </a:rPr>
              <a:t>Backprop</a:t>
            </a:r>
            <a:endParaRPr b="0" lang="en-US" sz="1800" spc="-1" strike="noStrike">
              <a:solidFill>
                <a:schemeClr val="dk1"/>
              </a:solidFill>
              <a:latin typeface="Arial"/>
            </a:endParaRPr>
          </a:p>
        </p:txBody>
      </p:sp>
      <p:sp>
        <p:nvSpPr>
          <p:cNvPr id="2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18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31"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u="sng">
                <a:solidFill>
                  <a:srgbClr val="000000"/>
                </a:solidFill>
                <a:highlight>
                  <a:srgbClr val="ffff00"/>
                </a:highlight>
                <a:uFillTx/>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pic>
        <p:nvPicPr>
          <p:cNvPr id="1032" name="Picture 6" descr="Calendar&#10;&#10;Description automatically generated"/>
          <p:cNvPicPr/>
          <p:nvPr/>
        </p:nvPicPr>
        <p:blipFill>
          <a:blip r:embed="rId1"/>
          <a:stretch/>
        </p:blipFill>
        <p:spPr>
          <a:xfrm>
            <a:off x="4138560" y="1965600"/>
            <a:ext cx="2637720" cy="3133080"/>
          </a:xfrm>
          <a:prstGeom prst="rect">
            <a:avLst/>
          </a:prstGeom>
          <a:ln w="0">
            <a:noFill/>
          </a:ln>
        </p:spPr>
      </p:pic>
      <p:sp>
        <p:nvSpPr>
          <p:cNvPr id="4" name="PlaceHolder 3"/>
          <p:cNvSpPr>
            <a:spLocks noGrp="1"/>
          </p:cNvSpPr>
          <p:nvPr>
            <p:ph type="sldNum" idx="5"/>
          </p:nvPr>
        </p:nvSpPr>
        <p:spPr/>
        <p:txBody>
          <a:bodyPr/>
          <a:p>
            <a:fld id="{5632860D-2471-483E-B94B-E6C0A5E841F1}" type="slidenum">
              <a:t>50</a:t>
            </a:fld>
          </a:p>
        </p:txBody>
      </p:sp>
    </p:spTree>
  </p:cSld>
  <p:transition>
    <p:fade/>
  </p:transition>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34"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u="sng">
                <a:solidFill>
                  <a:srgbClr val="000000"/>
                </a:solidFill>
                <a:highlight>
                  <a:srgbClr val="ffff00"/>
                </a:highlight>
                <a:uFillTx/>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pic>
        <p:nvPicPr>
          <p:cNvPr id="1035" name="Picture 7" descr="A screenshot of a computer screen&#10;&#10;Description automatically generated with low confidence"/>
          <p:cNvPicPr/>
          <p:nvPr/>
        </p:nvPicPr>
        <p:blipFill>
          <a:blip r:embed="rId1"/>
          <a:stretch/>
        </p:blipFill>
        <p:spPr>
          <a:xfrm>
            <a:off x="5387760" y="1509840"/>
            <a:ext cx="5965200" cy="4452480"/>
          </a:xfrm>
          <a:prstGeom prst="rect">
            <a:avLst/>
          </a:prstGeom>
          <a:ln w="0">
            <a:noFill/>
          </a:ln>
        </p:spPr>
      </p:pic>
      <p:pic>
        <p:nvPicPr>
          <p:cNvPr id="1036" name="Picture 8" descr="Chart, histogram&#10;&#10;Description automatically generated"/>
          <p:cNvPicPr/>
          <p:nvPr/>
        </p:nvPicPr>
        <p:blipFill>
          <a:blip r:embed="rId2"/>
          <a:stretch/>
        </p:blipFill>
        <p:spPr>
          <a:xfrm>
            <a:off x="661680" y="3784320"/>
            <a:ext cx="3517560" cy="2707920"/>
          </a:xfrm>
          <a:prstGeom prst="rect">
            <a:avLst/>
          </a:prstGeom>
          <a:ln w="0">
            <a:noFill/>
          </a:ln>
        </p:spPr>
      </p:pic>
      <p:cxnSp>
        <p:nvCxnSpPr>
          <p:cNvPr id="1037" name="Straight Arrow Connector 10"/>
          <p:cNvCxnSpPr/>
          <p:nvPr/>
        </p:nvCxnSpPr>
        <p:spPr>
          <a:xfrm flipV="1">
            <a:off x="4179600" y="1690560"/>
            <a:ext cx="1208520" cy="2234880"/>
          </a:xfrm>
          <a:prstGeom prst="straightConnector1">
            <a:avLst/>
          </a:prstGeom>
          <a:ln w="0">
            <a:solidFill>
              <a:srgbClr val="4472c4"/>
            </a:solidFill>
            <a:tailEnd len="med" type="triangle" w="med"/>
          </a:ln>
        </p:spPr>
      </p:cxnSp>
      <p:cxnSp>
        <p:nvCxnSpPr>
          <p:cNvPr id="1038" name="Straight Arrow Connector 11"/>
          <p:cNvCxnSpPr/>
          <p:nvPr/>
        </p:nvCxnSpPr>
        <p:spPr>
          <a:xfrm flipV="1">
            <a:off x="4156920" y="5581080"/>
            <a:ext cx="1503720" cy="561960"/>
          </a:xfrm>
          <a:prstGeom prst="straightConnector1">
            <a:avLst/>
          </a:prstGeom>
          <a:ln w="0">
            <a:solidFill>
              <a:srgbClr val="4472c4"/>
            </a:solidFill>
            <a:tailEnd len="med" type="triangle" w="med"/>
          </a:ln>
        </p:spPr>
      </p:cxnSp>
      <p:sp>
        <p:nvSpPr>
          <p:cNvPr id="1039" name="TextBox 14"/>
          <p:cNvSpPr/>
          <p:nvPr/>
        </p:nvSpPr>
        <p:spPr>
          <a:xfrm>
            <a:off x="7565400" y="5885280"/>
            <a:ext cx="252144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Pretty? huh….?</a:t>
            </a:r>
            <a:endParaRPr b="0" lang="en-US" sz="1800" spc="-1" strike="noStrike">
              <a:solidFill>
                <a:srgbClr val="000000"/>
              </a:solidFill>
              <a:latin typeface="Arial"/>
            </a:endParaRPr>
          </a:p>
          <a:p>
            <a:pPr defTabSz="914400">
              <a:lnSpc>
                <a:spcPct val="100000"/>
              </a:lnSpc>
            </a:pPr>
            <a:r>
              <a:rPr b="0" lang="en-US" sz="1800" spc="-1" strike="noStrike">
                <a:solidFill>
                  <a:srgbClr val="000000"/>
                </a:solidFill>
                <a:latin typeface="Calibri"/>
                <a:ea typeface="DejaVu Sans"/>
              </a:rPr>
              <a:t>But has physical meaning</a:t>
            </a:r>
            <a:endParaRPr b="0" lang="en-US" sz="1800" spc="-1" strike="noStrike">
              <a:solidFill>
                <a:srgbClr val="000000"/>
              </a:solidFill>
              <a:latin typeface="Arial"/>
            </a:endParaRPr>
          </a:p>
        </p:txBody>
      </p:sp>
      <p:sp>
        <p:nvSpPr>
          <p:cNvPr id="4" name="PlaceHolder 3"/>
          <p:cNvSpPr>
            <a:spLocks noGrp="1"/>
          </p:cNvSpPr>
          <p:nvPr>
            <p:ph type="sldNum" idx="5"/>
          </p:nvPr>
        </p:nvSpPr>
        <p:spPr/>
        <p:txBody>
          <a:bodyPr/>
          <a:p>
            <a:fld id="{6CDD33F7-4467-4343-A435-77A826B6BDBE}" type="slidenum">
              <a:t>51</a:t>
            </a:fld>
          </a:p>
        </p:txBody>
      </p:sp>
    </p:spTree>
  </p:cSld>
  <p:transition>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41"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u="sng">
                <a:solidFill>
                  <a:srgbClr val="000000"/>
                </a:solidFill>
                <a:highlight>
                  <a:srgbClr val="ffff00"/>
                </a:highlight>
                <a:uFillTx/>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pic>
        <p:nvPicPr>
          <p:cNvPr id="1042" name="Picture 7" descr="Chart, histogram&#10;&#10;Description automatically generated"/>
          <p:cNvPicPr/>
          <p:nvPr/>
        </p:nvPicPr>
        <p:blipFill>
          <a:blip r:embed="rId1"/>
          <a:stretch/>
        </p:blipFill>
        <p:spPr>
          <a:xfrm>
            <a:off x="3210120" y="1516680"/>
            <a:ext cx="2577240" cy="2007720"/>
          </a:xfrm>
          <a:prstGeom prst="rect">
            <a:avLst/>
          </a:prstGeom>
          <a:ln w="0">
            <a:noFill/>
          </a:ln>
        </p:spPr>
      </p:pic>
      <p:pic>
        <p:nvPicPr>
          <p:cNvPr id="1043" name="Picture 9" descr="Chart&#10;&#10;Description automatically generated"/>
          <p:cNvPicPr/>
          <p:nvPr/>
        </p:nvPicPr>
        <p:blipFill>
          <a:blip r:embed="rId2"/>
          <a:stretch/>
        </p:blipFill>
        <p:spPr>
          <a:xfrm>
            <a:off x="3210120" y="3860280"/>
            <a:ext cx="2577240" cy="1981080"/>
          </a:xfrm>
          <a:prstGeom prst="rect">
            <a:avLst/>
          </a:prstGeom>
          <a:ln w="0">
            <a:noFill/>
          </a:ln>
        </p:spPr>
      </p:pic>
      <p:pic>
        <p:nvPicPr>
          <p:cNvPr id="1044" name="Picture 11" descr="Chart, histogram&#10;&#10;Description automatically generated"/>
          <p:cNvPicPr/>
          <p:nvPr/>
        </p:nvPicPr>
        <p:blipFill>
          <a:blip r:embed="rId3"/>
          <a:stretch/>
        </p:blipFill>
        <p:spPr>
          <a:xfrm>
            <a:off x="6069240" y="1516680"/>
            <a:ext cx="2516760" cy="1960920"/>
          </a:xfrm>
          <a:prstGeom prst="rect">
            <a:avLst/>
          </a:prstGeom>
          <a:ln w="0">
            <a:noFill/>
          </a:ln>
        </p:spPr>
      </p:pic>
      <p:pic>
        <p:nvPicPr>
          <p:cNvPr id="1045" name="Picture 13" descr="Chart, histogram&#10;&#10;Description automatically generated"/>
          <p:cNvPicPr/>
          <p:nvPr/>
        </p:nvPicPr>
        <p:blipFill>
          <a:blip r:embed="rId4"/>
          <a:stretch/>
        </p:blipFill>
        <p:spPr>
          <a:xfrm>
            <a:off x="6035040" y="3860280"/>
            <a:ext cx="2550960" cy="1960920"/>
          </a:xfrm>
          <a:prstGeom prst="rect">
            <a:avLst/>
          </a:prstGeom>
          <a:ln w="0">
            <a:noFill/>
          </a:ln>
        </p:spPr>
      </p:pic>
      <p:pic>
        <p:nvPicPr>
          <p:cNvPr id="1046" name="Picture 15" descr="Chart, diagram, histogram&#10;&#10;Description automatically generated"/>
          <p:cNvPicPr/>
          <p:nvPr/>
        </p:nvPicPr>
        <p:blipFill>
          <a:blip r:embed="rId5"/>
          <a:stretch/>
        </p:blipFill>
        <p:spPr>
          <a:xfrm>
            <a:off x="8942400" y="1537200"/>
            <a:ext cx="2550960" cy="1987560"/>
          </a:xfrm>
          <a:prstGeom prst="rect">
            <a:avLst/>
          </a:prstGeom>
          <a:ln w="0">
            <a:noFill/>
          </a:ln>
        </p:spPr>
      </p:pic>
      <p:pic>
        <p:nvPicPr>
          <p:cNvPr id="1047" name="Picture 17" descr="Chart, treemap chart&#10;&#10;Description automatically generated"/>
          <p:cNvPicPr/>
          <p:nvPr/>
        </p:nvPicPr>
        <p:blipFill>
          <a:blip r:embed="rId6"/>
          <a:stretch/>
        </p:blipFill>
        <p:spPr>
          <a:xfrm>
            <a:off x="8916120" y="3840120"/>
            <a:ext cx="2577240" cy="1981080"/>
          </a:xfrm>
          <a:prstGeom prst="rect">
            <a:avLst/>
          </a:prstGeom>
          <a:ln w="0">
            <a:noFill/>
          </a:ln>
        </p:spPr>
      </p:pic>
      <p:sp>
        <p:nvSpPr>
          <p:cNvPr id="4" name="PlaceHolder 3"/>
          <p:cNvSpPr>
            <a:spLocks noGrp="1"/>
          </p:cNvSpPr>
          <p:nvPr>
            <p:ph type="sldNum" idx="5"/>
          </p:nvPr>
        </p:nvSpPr>
        <p:spPr/>
        <p:txBody>
          <a:bodyPr/>
          <a:p>
            <a:fld id="{18735E1E-C6E6-4B4F-8182-D0873C505018}" type="slidenum">
              <a:t>52</a:t>
            </a:fld>
          </a:p>
        </p:txBody>
      </p:sp>
    </p:spTree>
  </p:cSld>
  <p:transition>
    <p:fade/>
  </p:transition>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49"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u="sng">
                <a:solidFill>
                  <a:srgbClr val="000000"/>
                </a:solidFill>
                <a:highlight>
                  <a:srgbClr val="ffff00"/>
                </a:highlight>
                <a:uFillTx/>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pic>
        <p:nvPicPr>
          <p:cNvPr id="1050" name="Picture 7" descr="Chart, histogram&#10;&#10;Description automatically generated"/>
          <p:cNvPicPr/>
          <p:nvPr/>
        </p:nvPicPr>
        <p:blipFill>
          <a:blip r:embed="rId1"/>
          <a:stretch/>
        </p:blipFill>
        <p:spPr>
          <a:xfrm>
            <a:off x="4204800" y="1426320"/>
            <a:ext cx="5403240" cy="4159800"/>
          </a:xfrm>
          <a:prstGeom prst="rect">
            <a:avLst/>
          </a:prstGeom>
          <a:ln w="0">
            <a:noFill/>
          </a:ln>
        </p:spPr>
      </p:pic>
      <p:sp>
        <p:nvSpPr>
          <p:cNvPr id="4" name="PlaceHolder 3"/>
          <p:cNvSpPr>
            <a:spLocks noGrp="1"/>
          </p:cNvSpPr>
          <p:nvPr>
            <p:ph type="sldNum" idx="5"/>
          </p:nvPr>
        </p:nvSpPr>
        <p:spPr/>
        <p:txBody>
          <a:bodyPr/>
          <a:p>
            <a:fld id="{6C403F38-F80F-4300-8A50-8F9983CB0AF5}" type="slidenum">
              <a:t>53</a:t>
            </a:fld>
          </a:p>
        </p:txBody>
      </p:sp>
    </p:spTree>
  </p:cSld>
  <p:transition>
    <p:fade/>
  </p:transition>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Feature extraction – What a feature is?</a:t>
            </a:r>
            <a:endParaRPr b="0" lang="en-US" sz="4400" spc="-1" strike="noStrike">
              <a:solidFill>
                <a:schemeClr val="dk1"/>
              </a:solidFill>
              <a:latin typeface="Arial"/>
            </a:endParaRPr>
          </a:p>
        </p:txBody>
      </p:sp>
      <p:sp>
        <p:nvSpPr>
          <p:cNvPr id="1052"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Non-Visual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Semi-Visual</a:t>
            </a:r>
            <a:endParaRPr b="0" lang="en-US" sz="28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800" spc="-1" strike="noStrike" u="sng">
                <a:solidFill>
                  <a:srgbClr val="000000"/>
                </a:solidFill>
                <a:highlight>
                  <a:srgbClr val="ffff00"/>
                </a:highlight>
                <a:uFillTx/>
                <a:latin typeface="Calibri"/>
                <a:ea typeface="DejaVu Sans"/>
              </a:rPr>
              <a:t>Custom</a:t>
            </a:r>
            <a:endParaRPr b="0" lang="en-US" sz="2800" spc="-1" strike="noStrike">
              <a:solidFill>
                <a:schemeClr val="dk1"/>
              </a:solidFill>
              <a:latin typeface="Arial"/>
            </a:endParaRPr>
          </a:p>
          <a:p>
            <a:pPr indent="0" defTabSz="914400">
              <a:lnSpc>
                <a:spcPct val="90000"/>
              </a:lnSpc>
              <a:spcBef>
                <a:spcPts val="1001"/>
              </a:spcBef>
              <a:buNone/>
              <a:tabLst>
                <a:tab algn="l" pos="0"/>
              </a:tabLst>
            </a:pPr>
            <a:endParaRPr b="0" lang="en-US" sz="2800" spc="-1" strike="noStrike">
              <a:solidFill>
                <a:schemeClr val="dk1"/>
              </a:solidFill>
              <a:latin typeface="Arial"/>
            </a:endParaRPr>
          </a:p>
        </p:txBody>
      </p:sp>
      <p:pic>
        <p:nvPicPr>
          <p:cNvPr id="1053" name="Picture 6" descr="Chart, histogram&#10;&#10;Description automatically generated"/>
          <p:cNvPicPr/>
          <p:nvPr/>
        </p:nvPicPr>
        <p:blipFill>
          <a:blip r:embed="rId1"/>
          <a:stretch/>
        </p:blipFill>
        <p:spPr>
          <a:xfrm>
            <a:off x="6950880" y="1275120"/>
            <a:ext cx="5001120" cy="3912840"/>
          </a:xfrm>
          <a:prstGeom prst="rect">
            <a:avLst/>
          </a:prstGeom>
          <a:ln w="0">
            <a:noFill/>
          </a:ln>
        </p:spPr>
      </p:pic>
      <p:pic>
        <p:nvPicPr>
          <p:cNvPr id="1054" name="Picture 9" descr="Chart, histogram&#10;&#10;Description automatically generated"/>
          <p:cNvPicPr/>
          <p:nvPr/>
        </p:nvPicPr>
        <p:blipFill>
          <a:blip r:embed="rId2"/>
          <a:stretch/>
        </p:blipFill>
        <p:spPr>
          <a:xfrm>
            <a:off x="3471840" y="2226600"/>
            <a:ext cx="5138280" cy="3949560"/>
          </a:xfrm>
          <a:prstGeom prst="rect">
            <a:avLst/>
          </a:prstGeom>
          <a:ln w="0">
            <a:noFill/>
          </a:ln>
        </p:spPr>
      </p:pic>
      <p:sp>
        <p:nvSpPr>
          <p:cNvPr id="4" name="PlaceHolder 3"/>
          <p:cNvSpPr>
            <a:spLocks noGrp="1"/>
          </p:cNvSpPr>
          <p:nvPr>
            <p:ph type="sldNum" idx="5"/>
          </p:nvPr>
        </p:nvSpPr>
        <p:spPr/>
        <p:txBody>
          <a:bodyPr/>
          <a:p>
            <a:fld id="{E7D99063-8E15-4405-B4FF-219B1F0C225B}" type="slidenum">
              <a:t>54</a:t>
            </a:fld>
          </a:p>
        </p:txBody>
      </p:sp>
    </p:spTree>
  </p:cSld>
  <p:transition>
    <p:fade/>
  </p:transition>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Activation</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Normalization (Batch)</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Pooling</a:t>
            </a:r>
            <a:endParaRPr b="0" lang="en-US" sz="2800" spc="-1" strike="noStrike">
              <a:solidFill>
                <a:schemeClr val="dk1"/>
              </a:solidFill>
              <a:latin typeface="Arial"/>
            </a:endParaRPr>
          </a:p>
        </p:txBody>
      </p:sp>
      <p:sp>
        <p:nvSpPr>
          <p:cNvPr id="1056"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DNN Building Block</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EBF35603-7574-4A72-A468-D2475B58FB39}" type="slidenum">
              <a:t>55</a:t>
            </a:fld>
          </a:p>
        </p:txBody>
      </p:sp>
    </p:spTree>
  </p:cSld>
  <p:transition>
    <p:fade/>
  </p:transition>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Non-linear</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Cont. or Non-Continuous</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Cont. or Non-Cont. derivate</a:t>
            </a:r>
            <a:endParaRPr b="0" lang="en-US" sz="2800" spc="-1" strike="noStrike">
              <a:solidFill>
                <a:schemeClr val="dk1"/>
              </a:solidFill>
              <a:latin typeface="Arial"/>
            </a:endParaRPr>
          </a:p>
        </p:txBody>
      </p:sp>
      <p:sp>
        <p:nvSpPr>
          <p:cNvPr id="1058"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Activation Function</a:t>
            </a:r>
            <a:endParaRPr b="0" lang="en-US" sz="4400" spc="-1" strike="noStrike">
              <a:solidFill>
                <a:schemeClr val="dk1"/>
              </a:solidFill>
              <a:latin typeface="Arial"/>
            </a:endParaRPr>
          </a:p>
        </p:txBody>
      </p:sp>
      <p:pic>
        <p:nvPicPr>
          <p:cNvPr id="1059" name="Picture 7" descr=""/>
          <p:cNvPicPr/>
          <p:nvPr/>
        </p:nvPicPr>
        <p:blipFill>
          <a:blip r:embed="rId1"/>
          <a:stretch/>
        </p:blipFill>
        <p:spPr>
          <a:xfrm>
            <a:off x="5197680" y="965520"/>
            <a:ext cx="6323040" cy="4926240"/>
          </a:xfrm>
          <a:prstGeom prst="rect">
            <a:avLst/>
          </a:prstGeom>
          <a:ln w="0">
            <a:noFill/>
          </a:ln>
        </p:spPr>
      </p:pic>
      <p:sp>
        <p:nvSpPr>
          <p:cNvPr id="4" name="PlaceHolder 3"/>
          <p:cNvSpPr>
            <a:spLocks noGrp="1"/>
          </p:cNvSpPr>
          <p:nvPr>
            <p:ph type="sldNum" idx="8"/>
          </p:nvPr>
        </p:nvSpPr>
        <p:spPr/>
        <p:txBody>
          <a:bodyPr/>
          <a:p>
            <a:fld id="{14828332-E99D-42BD-8632-FC2E2CE85DFC}" type="slidenum">
              <a:t>56</a:t>
            </a:fld>
          </a:p>
        </p:txBody>
      </p:sp>
    </p:spTree>
  </p:cSld>
  <p:transition>
    <p:fade/>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Unsupervised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Genetic algorithms (reinforced learning)</a:t>
            </a:r>
            <a:endParaRPr b="0" lang="en-US" sz="2800" spc="-1" strike="noStrike">
              <a:solidFill>
                <a:schemeClr val="dk1"/>
              </a:solidFill>
              <a:latin typeface="Arial"/>
            </a:endParaRPr>
          </a:p>
        </p:txBody>
      </p:sp>
      <p:sp>
        <p:nvSpPr>
          <p:cNvPr id="1061"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Brief introduction to training</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6B3D45BA-36BE-41C8-946C-972B5E3BB78A}" type="slidenum">
              <a:t>57</a:t>
            </a:fld>
          </a:p>
        </p:txBody>
      </p:sp>
    </p:spTree>
  </p:cSld>
  <p:transition>
    <p:fade/>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Unsupervised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Genetic algorithms (reinforced learning)</a:t>
            </a:r>
            <a:endParaRPr b="0" lang="en-US" sz="2800" spc="-1" strike="noStrike">
              <a:solidFill>
                <a:schemeClr val="dk1"/>
              </a:solidFill>
              <a:latin typeface="Arial"/>
            </a:endParaRPr>
          </a:p>
        </p:txBody>
      </p:sp>
      <p:sp>
        <p:nvSpPr>
          <p:cNvPr id="1063"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Brief introduction to training</a:t>
            </a:r>
            <a:endParaRPr b="0" lang="en-US" sz="4400" spc="-1" strike="noStrike">
              <a:solidFill>
                <a:schemeClr val="dk1"/>
              </a:solidFill>
              <a:latin typeface="Arial"/>
            </a:endParaRPr>
          </a:p>
        </p:txBody>
      </p:sp>
      <p:pic>
        <p:nvPicPr>
          <p:cNvPr id="1064" name="Picture 6" descr="Graphical user interface&#10;&#10;Description automatically generated with low confidence"/>
          <p:cNvPicPr/>
          <p:nvPr/>
        </p:nvPicPr>
        <p:blipFill>
          <a:blip r:embed="rId1"/>
          <a:stretch/>
        </p:blipFill>
        <p:spPr>
          <a:xfrm>
            <a:off x="2500560" y="3042720"/>
            <a:ext cx="6425640" cy="3312720"/>
          </a:xfrm>
          <a:prstGeom prst="rect">
            <a:avLst/>
          </a:prstGeom>
          <a:ln w="0">
            <a:noFill/>
          </a:ln>
        </p:spPr>
      </p:pic>
      <p:sp>
        <p:nvSpPr>
          <p:cNvPr id="4" name="PlaceHolder 3"/>
          <p:cNvSpPr>
            <a:spLocks noGrp="1"/>
          </p:cNvSpPr>
          <p:nvPr>
            <p:ph type="sldNum" idx="8"/>
          </p:nvPr>
        </p:nvSpPr>
        <p:spPr/>
        <p:txBody>
          <a:bodyPr/>
          <a:p>
            <a:fld id="{989E0EE3-C3C7-4D2A-A32B-411D75E07B9A}" type="slidenum">
              <a:t>58</a:t>
            </a:fld>
          </a:p>
        </p:txBody>
      </p:sp>
    </p:spTree>
  </p:cSld>
  <p:transition>
    <p:fade/>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5"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000" spc="-1" strike="noStrike">
                <a:solidFill>
                  <a:srgbClr val="000000"/>
                </a:solidFill>
                <a:latin typeface="Calibri"/>
                <a:ea typeface="DejaVu Sans"/>
              </a:rPr>
              <a:t>Supervised Learning</a:t>
            </a:r>
            <a:endParaRPr b="0" lang="en-US" sz="2000" spc="-1" strike="noStrike">
              <a:solidFill>
                <a:schemeClr val="dk1"/>
              </a:solidFill>
              <a:latin typeface="Arial"/>
            </a:endParaRPr>
          </a:p>
          <a:p>
            <a:pPr marL="228600" indent="-228600" defTabSz="914400">
              <a:lnSpc>
                <a:spcPct val="90000"/>
              </a:lnSpc>
              <a:spcBef>
                <a:spcPts val="1480"/>
              </a:spcBef>
              <a:buClr>
                <a:srgbClr val="ff0000"/>
              </a:buClr>
              <a:buFont typeface="Arial"/>
              <a:buChar char="•"/>
            </a:pPr>
            <a:r>
              <a:rPr b="0" lang="en-US" sz="2000" spc="-1" strike="noStrike">
                <a:solidFill>
                  <a:srgbClr val="ff0000"/>
                </a:solidFill>
                <a:latin typeface="Calibri"/>
                <a:ea typeface="DejaVu Sans"/>
              </a:rPr>
              <a:t>Unsupervised Learning</a:t>
            </a:r>
            <a:endParaRPr b="0" lang="en-US" sz="20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000" spc="-1" strike="noStrike">
                <a:solidFill>
                  <a:srgbClr val="000000"/>
                </a:solidFill>
                <a:latin typeface="Calibri"/>
                <a:ea typeface="DejaVu Sans"/>
              </a:rPr>
              <a:t>Genetic algorithms (reinforced learning)</a:t>
            </a:r>
            <a:endParaRPr b="0" lang="en-US" sz="2000" spc="-1" strike="noStrike">
              <a:solidFill>
                <a:schemeClr val="dk1"/>
              </a:solidFill>
              <a:latin typeface="Arial"/>
            </a:endParaRPr>
          </a:p>
        </p:txBody>
      </p:sp>
      <p:sp>
        <p:nvSpPr>
          <p:cNvPr id="1066"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Brief introduction to training</a:t>
            </a:r>
            <a:endParaRPr b="0" lang="en-US" sz="4400" spc="-1" strike="noStrike">
              <a:solidFill>
                <a:schemeClr val="dk1"/>
              </a:solidFill>
              <a:latin typeface="Arial"/>
            </a:endParaRPr>
          </a:p>
        </p:txBody>
      </p:sp>
      <p:pic>
        <p:nvPicPr>
          <p:cNvPr id="1067" name="Picture 22" descr="Chart, scatter chart&#10;&#10;Description automatically generated"/>
          <p:cNvPicPr/>
          <p:nvPr/>
        </p:nvPicPr>
        <p:blipFill>
          <a:blip r:embed="rId1"/>
          <a:stretch/>
        </p:blipFill>
        <p:spPr>
          <a:xfrm>
            <a:off x="4901760" y="1724760"/>
            <a:ext cx="7117200" cy="4398840"/>
          </a:xfrm>
          <a:prstGeom prst="rect">
            <a:avLst/>
          </a:prstGeom>
          <a:ln w="0">
            <a:noFill/>
          </a:ln>
        </p:spPr>
      </p:pic>
      <p:sp>
        <p:nvSpPr>
          <p:cNvPr id="1068" name="Text Placeholder 1"/>
          <p:cNvSpPr/>
          <p:nvPr/>
        </p:nvSpPr>
        <p:spPr>
          <a:xfrm>
            <a:off x="317880" y="2998080"/>
            <a:ext cx="11652840" cy="4482000"/>
          </a:xfrm>
          <a:prstGeom prst="rect">
            <a:avLst/>
          </a:prstGeom>
          <a:noFill/>
          <a:ln w="0">
            <a:noFill/>
          </a:ln>
        </p:spPr>
        <p:style>
          <a:lnRef idx="0"/>
          <a:fillRef idx="0"/>
          <a:effectRef idx="0"/>
          <a:fontRef idx="minor"/>
        </p:style>
        <p:txBody>
          <a:bodyPr lIns="90000" rIns="90000" tIns="45000" bIns="45000" anchor="t">
            <a:noAutofit/>
          </a:bodyPr>
          <a:p>
            <a:pPr marL="228600" indent="-228600" defTabSz="914400">
              <a:lnSpc>
                <a:spcPct val="90000"/>
              </a:lnSpc>
              <a:spcBef>
                <a:spcPts val="1480"/>
              </a:spcBef>
              <a:spcAft>
                <a:spcPts val="360"/>
              </a:spcAft>
              <a:buClr>
                <a:srgbClr val="44546a"/>
              </a:buClr>
              <a:buFont typeface="Arial"/>
              <a:buChar char="•"/>
            </a:pPr>
            <a:r>
              <a:rPr b="0" lang="en-US" sz="1800" spc="-1" strike="noStrike">
                <a:solidFill>
                  <a:srgbClr val="44546a"/>
                </a:solidFill>
                <a:latin typeface="Calibri"/>
                <a:ea typeface="DejaVu Sans"/>
              </a:rPr>
              <a:t>Sequential clustering</a:t>
            </a:r>
            <a:endParaRPr b="0" lang="en-US" sz="18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BSAS</a:t>
            </a:r>
            <a:endParaRPr b="0" lang="en-US" sz="16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MBSAS</a:t>
            </a:r>
            <a:endParaRPr b="0" lang="en-US" sz="16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TTSAS</a:t>
            </a:r>
            <a:endParaRPr b="0" lang="en-US" sz="1600" spc="-1" strike="noStrike">
              <a:solidFill>
                <a:srgbClr val="000000"/>
              </a:solidFill>
              <a:latin typeface="Arial"/>
            </a:endParaRPr>
          </a:p>
          <a:p>
            <a:pPr marL="228600" indent="-228600" defTabSz="914400">
              <a:lnSpc>
                <a:spcPct val="90000"/>
              </a:lnSpc>
              <a:spcBef>
                <a:spcPts val="1480"/>
              </a:spcBef>
              <a:spcAft>
                <a:spcPts val="360"/>
              </a:spcAft>
              <a:buClr>
                <a:srgbClr val="44546a"/>
              </a:buClr>
              <a:buFont typeface="Arial"/>
              <a:buChar char="•"/>
            </a:pPr>
            <a:r>
              <a:rPr b="0" lang="en-US" sz="1800" spc="-1" strike="noStrike">
                <a:solidFill>
                  <a:srgbClr val="44546a"/>
                </a:solidFill>
                <a:latin typeface="Calibri"/>
                <a:ea typeface="DejaVu Sans"/>
              </a:rPr>
              <a:t>Clustering based on cost function optimization </a:t>
            </a:r>
            <a:endParaRPr b="0" lang="en-US" sz="18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Hard clustering</a:t>
            </a:r>
            <a:endParaRPr b="0" lang="en-US" sz="16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K-Means clustering</a:t>
            </a:r>
            <a:endParaRPr b="0" lang="en-US" sz="16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GMDAS</a:t>
            </a:r>
            <a:endParaRPr b="0" lang="en-US" sz="1600" spc="-1" strike="noStrike">
              <a:solidFill>
                <a:srgbClr val="000000"/>
              </a:solidFill>
              <a:latin typeface="Arial"/>
            </a:endParaRPr>
          </a:p>
          <a:p>
            <a:pPr lvl="1" marL="685800" indent="-228600" defTabSz="914400">
              <a:lnSpc>
                <a:spcPct val="90000"/>
              </a:lnSpc>
              <a:spcBef>
                <a:spcPts val="496"/>
              </a:spcBef>
              <a:spcAft>
                <a:spcPts val="320"/>
              </a:spcAft>
              <a:buClr>
                <a:srgbClr val="000000"/>
              </a:buClr>
              <a:buFont typeface="Arial"/>
              <a:buChar char="•"/>
            </a:pPr>
            <a:r>
              <a:rPr b="0" lang="en-US" sz="1600" spc="-1" strike="noStrike">
                <a:solidFill>
                  <a:srgbClr val="000000"/>
                </a:solidFill>
                <a:latin typeface="Calibri"/>
                <a:ea typeface="DejaVu Sans"/>
              </a:rPr>
              <a:t>Fuzzy clustering</a:t>
            </a:r>
            <a:endParaRPr b="0" lang="en-US" sz="1600" spc="-1" strike="noStrike">
              <a:solidFill>
                <a:srgbClr val="000000"/>
              </a:solidFill>
              <a:latin typeface="Arial"/>
            </a:endParaRPr>
          </a:p>
        </p:txBody>
      </p:sp>
      <p:sp>
        <p:nvSpPr>
          <p:cNvPr id="4" name="PlaceHolder 3"/>
          <p:cNvSpPr>
            <a:spLocks noGrp="1"/>
          </p:cNvSpPr>
          <p:nvPr>
            <p:ph type="sldNum" idx="8"/>
          </p:nvPr>
        </p:nvSpPr>
        <p:spPr/>
        <p:txBody>
          <a:bodyPr/>
          <a:p>
            <a:fld id="{EEFB097A-3D7E-4FB4-9289-0C18A935F255}" type="slidenum">
              <a:t>59</a:t>
            </a:fld>
          </a:p>
        </p:txBody>
      </p:sp>
    </p:spTree>
  </p:cSld>
  <p:transition>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208440" y="1836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Agenda</a:t>
            </a:r>
            <a:endParaRPr b="0" lang="en-US" sz="4400" spc="-1" strike="noStrike">
              <a:solidFill>
                <a:schemeClr val="dk1"/>
              </a:solidFill>
              <a:latin typeface="Arial"/>
            </a:endParaRPr>
          </a:p>
        </p:txBody>
      </p:sp>
      <p:sp>
        <p:nvSpPr>
          <p:cNvPr id="221" name="PlaceHolder 2"/>
          <p:cNvSpPr>
            <a:spLocks noGrp="1"/>
          </p:cNvSpPr>
          <p:nvPr>
            <p:ph/>
          </p:nvPr>
        </p:nvSpPr>
        <p:spPr>
          <a:xfrm>
            <a:off x="363600" y="1126800"/>
            <a:ext cx="10514880" cy="4350600"/>
          </a:xfrm>
          <a:prstGeom prst="rect">
            <a:avLst/>
          </a:prstGeom>
          <a:noFill/>
          <a:ln w="0">
            <a:noFill/>
          </a:ln>
        </p:spPr>
        <p:txBody>
          <a:bodyPr lIns="90000" rIns="90000" tIns="45000" bIns="45000" anchor="t">
            <a:normAutofit/>
          </a:bodyPr>
          <a:p>
            <a:pPr marL="228600" indent="-228600" defTabSz="91440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Brief Introduction to ML / PR</a:t>
            </a:r>
            <a:endParaRPr b="0" lang="en-US"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What is AI? MV? ML? DL? ANN? DNN? </a:t>
            </a:r>
            <a:endParaRPr b="0" lang="en-US"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How it all started</a:t>
            </a:r>
            <a:endParaRPr b="0" lang="en-US" sz="24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ANN Model Classes</a:t>
            </a:r>
            <a:endParaRPr b="0" lang="en-US" sz="24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CNNs</a:t>
            </a:r>
            <a:endParaRPr b="0" lang="en-US"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Parameters</a:t>
            </a:r>
            <a:endParaRPr b="0" lang="en-US" sz="2400" spc="-1" strike="noStrike">
              <a:solidFill>
                <a:schemeClr val="dk1"/>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Arithmetic</a:t>
            </a:r>
            <a:endParaRPr b="0" lang="en-US" sz="24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DNN Building Blocks</a:t>
            </a:r>
            <a:endParaRPr b="0" lang="en-US" sz="2400" spc="-1" strike="noStrike">
              <a:solidFill>
                <a:schemeClr val="dk1"/>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rgbClr val="000000"/>
                </a:solidFill>
                <a:latin typeface="Calibri"/>
                <a:ea typeface="DejaVu Sans"/>
              </a:rPr>
              <a:t>ResNet-50 + Demo</a:t>
            </a:r>
            <a:endParaRPr b="0" lang="en-US" sz="2400" spc="-1" strike="noStrike">
              <a:solidFill>
                <a:schemeClr val="dk1"/>
              </a:solidFill>
              <a:latin typeface="Arial"/>
            </a:endParaRPr>
          </a:p>
          <a:p>
            <a:pPr indent="0" defTabSz="914400">
              <a:lnSpc>
                <a:spcPct val="90000"/>
              </a:lnSpc>
              <a:spcBef>
                <a:spcPts val="1001"/>
              </a:spcBef>
              <a:buNone/>
              <a:tabLst>
                <a:tab algn="l" pos="0"/>
              </a:tabLst>
            </a:pPr>
            <a:endParaRPr b="0" lang="en-US" sz="2400" spc="-1" strike="noStrike">
              <a:solidFill>
                <a:schemeClr val="dk1"/>
              </a:solidFill>
              <a:latin typeface="Arial"/>
            </a:endParaRPr>
          </a:p>
        </p:txBody>
      </p:sp>
      <p:sp>
        <p:nvSpPr>
          <p:cNvPr id="222" name="Content Placeholder 2"/>
          <p:cNvSpPr/>
          <p:nvPr/>
        </p:nvSpPr>
        <p:spPr>
          <a:xfrm>
            <a:off x="6095880" y="1066320"/>
            <a:ext cx="10514880" cy="435060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90000"/>
              </a:lnSpc>
              <a:spcBef>
                <a:spcPts val="1001"/>
              </a:spcBef>
              <a:buClr>
                <a:srgbClr val="000000"/>
              </a:buClr>
              <a:buFont typeface="Arial"/>
              <a:buChar char="•"/>
            </a:pPr>
            <a:r>
              <a:rPr b="1" lang="en-US" sz="2800" spc="-1" strike="noStrike" u="sng">
                <a:solidFill>
                  <a:srgbClr val="000000"/>
                </a:solidFill>
                <a:uFillTx/>
                <a:latin typeface="Calibri"/>
                <a:ea typeface="DejaVu Sans"/>
              </a:rPr>
              <a:t>If Time Permits</a:t>
            </a:r>
            <a:r>
              <a:rPr b="0" lang="en-US" sz="2800" spc="-1" strike="noStrike">
                <a:solidFill>
                  <a:srgbClr val="000000"/>
                </a:solidFill>
                <a:latin typeface="Calibri"/>
                <a:ea typeface="DejaVu Sans"/>
              </a:rPr>
              <a:t>:</a:t>
            </a:r>
            <a:endParaRPr b="0" lang="en-US" sz="28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Training Process</a:t>
            </a:r>
            <a:endParaRPr b="0" lang="en-US" sz="2400" spc="-1" strike="noStrike">
              <a:solidFill>
                <a:srgbClr val="000000"/>
              </a:solidFill>
              <a:latin typeface="Arial"/>
            </a:endParaRPr>
          </a:p>
          <a:p>
            <a:pPr lvl="1" marL="685800" indent="-228600" defTabSz="914400">
              <a:lnSpc>
                <a:spcPct val="90000"/>
              </a:lnSpc>
              <a:spcBef>
                <a:spcPts val="499"/>
              </a:spcBef>
              <a:buClr>
                <a:srgbClr val="000000"/>
              </a:buClr>
              <a:buFont typeface="Arial"/>
              <a:buChar char="•"/>
            </a:pPr>
            <a:r>
              <a:rPr b="0" lang="en-US" sz="2400" spc="-1" strike="noStrike">
                <a:solidFill>
                  <a:srgbClr val="000000"/>
                </a:solidFill>
                <a:latin typeface="Calibri"/>
                <a:ea typeface="DejaVu Sans"/>
              </a:rPr>
              <a:t>Transfer Learning + Demo</a:t>
            </a:r>
            <a:endParaRPr b="0" lang="en-US" sz="2400" spc="-1" strike="noStrike">
              <a:solidFill>
                <a:srgbClr val="000000"/>
              </a:solidFill>
              <a:latin typeface="Arial"/>
            </a:endParaRPr>
          </a:p>
          <a:p>
            <a:pPr defTabSz="914400">
              <a:lnSpc>
                <a:spcPct val="90000"/>
              </a:lnSpc>
              <a:spcBef>
                <a:spcPts val="1001"/>
              </a:spcBef>
              <a:tabLst>
                <a:tab algn="l" pos="0"/>
              </a:tabLst>
            </a:pPr>
            <a:endParaRPr b="0" lang="en-US" sz="2800" spc="-1" strike="noStrike">
              <a:solidFill>
                <a:srgbClr val="000000"/>
              </a:solidFill>
              <a:latin typeface="Arial"/>
            </a:endParaRPr>
          </a:p>
        </p:txBody>
      </p:sp>
      <p:sp>
        <p:nvSpPr>
          <p:cNvPr id="4" name="PlaceHolder 3"/>
          <p:cNvSpPr>
            <a:spLocks noGrp="1"/>
          </p:cNvSpPr>
          <p:nvPr>
            <p:ph type="sldNum" idx="5"/>
          </p:nvPr>
        </p:nvSpPr>
        <p:spPr/>
        <p:txBody>
          <a:bodyPr/>
          <a:p>
            <a:fld id="{837F6F54-DC5C-4CD5-99DD-F9F7F3E032F5}" type="slidenum">
              <a:t>6</a:t>
            </a:fld>
          </a:p>
        </p:txBody>
      </p:sp>
    </p:spTree>
  </p:cSld>
  <p:transition>
    <p:fade/>
  </p:transition>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Unsupervised Learning</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Genetic algorithms (reinforced learning)</a:t>
            </a:r>
            <a:endParaRPr b="0" lang="en-US" sz="2800" spc="-1" strike="noStrike">
              <a:solidFill>
                <a:schemeClr val="dk1"/>
              </a:solidFill>
              <a:latin typeface="Arial"/>
            </a:endParaRPr>
          </a:p>
        </p:txBody>
      </p:sp>
      <p:sp>
        <p:nvSpPr>
          <p:cNvPr id="1070"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Brief introduction to training</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6CF29D34-7C23-4ECD-A6E3-409979D4D6B4}" type="slidenum">
              <a:t>60</a:t>
            </a:fld>
          </a:p>
        </p:txBody>
      </p:sp>
    </p:spTree>
  </p:cSld>
  <p:transition>
    <p:fade/>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Supervised Learning</a:t>
            </a:r>
            <a:endParaRPr b="0" lang="en-US" sz="4400" spc="-1" strike="noStrike">
              <a:solidFill>
                <a:schemeClr val="dk1"/>
              </a:solidFill>
              <a:latin typeface="Arial"/>
            </a:endParaRPr>
          </a:p>
        </p:txBody>
      </p:sp>
      <p:pic>
        <p:nvPicPr>
          <p:cNvPr id="1072" name="Picture 6" descr="Diagram&#10;&#10;Description automatically generated"/>
          <p:cNvPicPr/>
          <p:nvPr/>
        </p:nvPicPr>
        <p:blipFill>
          <a:blip r:embed="rId1"/>
          <a:stretch/>
        </p:blipFill>
        <p:spPr>
          <a:xfrm>
            <a:off x="907920" y="1134720"/>
            <a:ext cx="10081440" cy="4818240"/>
          </a:xfrm>
          <a:prstGeom prst="rect">
            <a:avLst/>
          </a:prstGeom>
          <a:ln w="0">
            <a:noFill/>
          </a:ln>
        </p:spPr>
      </p:pic>
      <p:sp>
        <p:nvSpPr>
          <p:cNvPr id="3" name="PlaceHolder 2"/>
          <p:cNvSpPr>
            <a:spLocks noGrp="1"/>
          </p:cNvSpPr>
          <p:nvPr>
            <p:ph type="sldNum" idx="8"/>
          </p:nvPr>
        </p:nvSpPr>
        <p:spPr/>
        <p:txBody>
          <a:bodyPr/>
          <a:p>
            <a:fld id="{47C66762-F1E7-4570-9122-23F9932CCFF0}" type="slidenum">
              <a:t>61</a:t>
            </a:fld>
          </a:p>
        </p:txBody>
      </p:sp>
    </p:spTree>
  </p:cSld>
  <p:transition>
    <p:fade/>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a:t>
            </a:r>
            <a:endParaRPr b="0" lang="en-US" sz="4400" spc="-1" strike="noStrike">
              <a:solidFill>
                <a:schemeClr val="dk1"/>
              </a:solidFill>
              <a:latin typeface="Arial"/>
            </a:endParaRPr>
          </a:p>
        </p:txBody>
      </p:sp>
      <p:sp>
        <p:nvSpPr>
          <p:cNvPr id="1074"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Back-propagation</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Gradient descent</a:t>
            </a:r>
            <a:endParaRPr b="0" lang="en-US" sz="2800" spc="-1" strike="noStrike">
              <a:solidFill>
                <a:schemeClr val="dk1"/>
              </a:solidFill>
              <a:latin typeface="Arial"/>
            </a:endParaRPr>
          </a:p>
        </p:txBody>
      </p:sp>
      <p:sp>
        <p:nvSpPr>
          <p:cNvPr id="4" name="PlaceHolder 3"/>
          <p:cNvSpPr>
            <a:spLocks noGrp="1"/>
          </p:cNvSpPr>
          <p:nvPr>
            <p:ph type="sldNum" idx="8"/>
          </p:nvPr>
        </p:nvSpPr>
        <p:spPr/>
        <p:txBody>
          <a:bodyPr/>
          <a:p>
            <a:fld id="{2D4B01B3-F191-4687-9B8F-5B4A6BFA4E88}" type="slidenum">
              <a:t>62</a:t>
            </a:fld>
          </a:p>
        </p:txBody>
      </p:sp>
    </p:spTree>
  </p:cSld>
  <p:transition>
    <p:fade/>
  </p:transition>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a:t>
            </a:r>
            <a:endParaRPr b="0" lang="en-US" sz="4400" spc="-1" strike="noStrike">
              <a:solidFill>
                <a:schemeClr val="dk1"/>
              </a:solidFill>
              <a:latin typeface="Arial"/>
            </a:endParaRPr>
          </a:p>
        </p:txBody>
      </p:sp>
      <p:sp>
        <p:nvSpPr>
          <p:cNvPr id="1076"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Back-propagation</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Gradient descent</a:t>
            </a:r>
            <a:endParaRPr b="0" lang="en-US" sz="2800" spc="-1" strike="noStrike">
              <a:solidFill>
                <a:schemeClr val="dk1"/>
              </a:solidFill>
              <a:latin typeface="Arial"/>
            </a:endParaRPr>
          </a:p>
        </p:txBody>
      </p:sp>
      <p:pic>
        <p:nvPicPr>
          <p:cNvPr id="1077" name="Picture 1" descr="Text&#10;&#10;Description automatically generated with medium confidence"/>
          <p:cNvPicPr/>
          <p:nvPr/>
        </p:nvPicPr>
        <p:blipFill>
          <a:blip r:embed="rId1"/>
          <a:stretch/>
        </p:blipFill>
        <p:spPr>
          <a:xfrm>
            <a:off x="556560" y="2514600"/>
            <a:ext cx="11078280" cy="2876400"/>
          </a:xfrm>
          <a:prstGeom prst="rect">
            <a:avLst/>
          </a:prstGeom>
          <a:ln w="0">
            <a:noFill/>
          </a:ln>
        </p:spPr>
      </p:pic>
      <p:sp>
        <p:nvSpPr>
          <p:cNvPr id="4" name="PlaceHolder 3"/>
          <p:cNvSpPr>
            <a:spLocks noGrp="1"/>
          </p:cNvSpPr>
          <p:nvPr>
            <p:ph type="sldNum" idx="8"/>
          </p:nvPr>
        </p:nvSpPr>
        <p:spPr/>
        <p:txBody>
          <a:bodyPr/>
          <a:p>
            <a:fld id="{1D5F28C1-36FD-4EFB-834C-CB263486E393}" type="slidenum">
              <a:t>63</a:t>
            </a:fld>
          </a:p>
        </p:txBody>
      </p:sp>
    </p:spTree>
  </p:cSld>
  <p:transition>
    <p:fade/>
  </p:transition>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Back-propagation</a:t>
            </a:r>
            <a:endParaRPr b="0" lang="en-US" sz="4400" spc="-1" strike="noStrike">
              <a:solidFill>
                <a:schemeClr val="dk1"/>
              </a:solidFill>
              <a:latin typeface="Arial"/>
            </a:endParaRPr>
          </a:p>
        </p:txBody>
      </p:sp>
      <p:pic>
        <p:nvPicPr>
          <p:cNvPr id="1079" name="Picture 7" descr="Diagram&#10;&#10;Description automatically generated"/>
          <p:cNvPicPr/>
          <p:nvPr/>
        </p:nvPicPr>
        <p:blipFill>
          <a:blip r:embed="rId1"/>
          <a:stretch/>
        </p:blipFill>
        <p:spPr>
          <a:xfrm>
            <a:off x="510840" y="1071000"/>
            <a:ext cx="10031760" cy="5053680"/>
          </a:xfrm>
          <a:prstGeom prst="rect">
            <a:avLst/>
          </a:prstGeom>
          <a:ln w="0">
            <a:noFill/>
          </a:ln>
        </p:spPr>
      </p:pic>
      <p:sp>
        <p:nvSpPr>
          <p:cNvPr id="3" name="PlaceHolder 2"/>
          <p:cNvSpPr>
            <a:spLocks noGrp="1"/>
          </p:cNvSpPr>
          <p:nvPr>
            <p:ph type="sldNum" idx="8"/>
          </p:nvPr>
        </p:nvSpPr>
        <p:spPr/>
        <p:txBody>
          <a:bodyPr/>
          <a:p>
            <a:fld id="{9CC61730-6E41-4B8C-B104-F92F570BD4BD}" type="slidenum">
              <a:t>64</a:t>
            </a:fld>
          </a:p>
        </p:txBody>
      </p:sp>
    </p:spTree>
  </p:cSld>
  <p:transition>
    <p:fade/>
  </p:transition>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0"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a:t>
            </a:r>
            <a:endParaRPr b="0" lang="en-US" sz="4400" spc="-1" strike="noStrike">
              <a:solidFill>
                <a:schemeClr val="dk1"/>
              </a:solidFill>
              <a:latin typeface="Arial"/>
            </a:endParaRPr>
          </a:p>
        </p:txBody>
      </p:sp>
      <p:sp>
        <p:nvSpPr>
          <p:cNvPr id="1081"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Back-propagation</a:t>
            </a:r>
            <a:endParaRPr b="0" lang="en-US" sz="2800" spc="-1" strike="noStrike">
              <a:solidFill>
                <a:schemeClr val="dk1"/>
              </a:solidFill>
              <a:latin typeface="Arial"/>
            </a:endParaRPr>
          </a:p>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Gradient descent</a:t>
            </a:r>
            <a:endParaRPr b="0" lang="en-US" sz="2800" spc="-1" strike="noStrike">
              <a:solidFill>
                <a:schemeClr val="dk1"/>
              </a:solidFill>
              <a:latin typeface="Arial"/>
            </a:endParaRPr>
          </a:p>
        </p:txBody>
      </p:sp>
      <p:sp>
        <p:nvSpPr>
          <p:cNvPr id="4" name="PlaceHolder 3"/>
          <p:cNvSpPr>
            <a:spLocks noGrp="1"/>
          </p:cNvSpPr>
          <p:nvPr>
            <p:ph type="sldNum" idx="8"/>
          </p:nvPr>
        </p:nvSpPr>
        <p:spPr/>
        <p:txBody>
          <a:bodyPr/>
          <a:p>
            <a:fld id="{28700C7C-59B9-48D8-AC49-422F7542ADA3}" type="slidenum">
              <a:t>65</a:t>
            </a:fld>
          </a:p>
        </p:txBody>
      </p:sp>
    </p:spTree>
  </p:cSld>
  <p:transition>
    <p:fade/>
  </p:transition>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Loss function(s)</a:t>
            </a:r>
            <a:endParaRPr b="0" lang="en-US" sz="4400" spc="-1" strike="noStrike">
              <a:solidFill>
                <a:schemeClr val="dk1"/>
              </a:solidFill>
              <a:latin typeface="Arial"/>
            </a:endParaRPr>
          </a:p>
        </p:txBody>
      </p:sp>
      <p:sp>
        <p:nvSpPr>
          <p:cNvPr id="1083"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L1</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L2</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Huber</a:t>
            </a:r>
            <a:endParaRPr b="0" lang="en-US" sz="2800" spc="-1" strike="noStrike">
              <a:solidFill>
                <a:schemeClr val="dk1"/>
              </a:solidFill>
              <a:latin typeface="Arial"/>
            </a:endParaRPr>
          </a:p>
        </p:txBody>
      </p:sp>
      <p:sp>
        <p:nvSpPr>
          <p:cNvPr id="4" name="PlaceHolder 3"/>
          <p:cNvSpPr>
            <a:spLocks noGrp="1"/>
          </p:cNvSpPr>
          <p:nvPr>
            <p:ph type="sldNum" idx="8"/>
          </p:nvPr>
        </p:nvSpPr>
        <p:spPr/>
        <p:txBody>
          <a:bodyPr/>
          <a:p>
            <a:fld id="{82CFD2F2-D5C9-4DDA-A43D-B9AE4D545846}" type="slidenum">
              <a:t>66</a:t>
            </a:fld>
          </a:p>
        </p:txBody>
      </p:sp>
    </p:spTree>
  </p:cSld>
  <p:transition>
    <p:fade/>
  </p:transition>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a:t>
            </a:r>
            <a:endParaRPr b="0" lang="en-US" sz="4400" spc="-1" strike="noStrike">
              <a:solidFill>
                <a:schemeClr val="dk1"/>
              </a:solidFill>
              <a:latin typeface="Arial"/>
            </a:endParaRPr>
          </a:p>
        </p:txBody>
      </p:sp>
      <p:sp>
        <p:nvSpPr>
          <p:cNvPr id="1085"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Back-propagation</a:t>
            </a:r>
            <a:endParaRPr b="0" lang="en-US" sz="2800" spc="-1" strike="noStrike">
              <a:solidFill>
                <a:schemeClr val="dk1"/>
              </a:solidFill>
              <a:latin typeface="Arial"/>
            </a:endParaRPr>
          </a:p>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Gradient descent</a:t>
            </a:r>
            <a:endParaRPr b="0" lang="en-US" sz="2800" spc="-1" strike="noStrike">
              <a:solidFill>
                <a:schemeClr val="dk1"/>
              </a:solidFill>
              <a:latin typeface="Arial"/>
            </a:endParaRPr>
          </a:p>
        </p:txBody>
      </p:sp>
      <p:pic>
        <p:nvPicPr>
          <p:cNvPr id="1086" name="Picture 8" descr=""/>
          <p:cNvPicPr/>
          <p:nvPr/>
        </p:nvPicPr>
        <p:blipFill>
          <a:blip r:embed="rId1"/>
          <a:stretch/>
        </p:blipFill>
        <p:spPr>
          <a:xfrm>
            <a:off x="5299920" y="427320"/>
            <a:ext cx="5706360" cy="4820040"/>
          </a:xfrm>
          <a:prstGeom prst="rect">
            <a:avLst/>
          </a:prstGeom>
          <a:ln w="9525">
            <a:noFill/>
          </a:ln>
        </p:spPr>
      </p:pic>
      <p:graphicFrame>
        <p:nvGraphicFramePr>
          <p:cNvPr id="1087" name="Object 3"/>
          <p:cNvGraphicFramePr/>
          <p:nvPr/>
        </p:nvGraphicFramePr>
        <p:xfrm>
          <a:off x="1567800" y="3226680"/>
          <a:ext cx="2228040" cy="980280"/>
        </p:xfrm>
        <a:graphic>
          <a:graphicData uri="http://schemas.openxmlformats.org/presentationml/2006/ole">
            <p:oleObj progId="Equation.DSMT4" r:id="rId2" spid="">
              <p:embed/>
              <p:pic>
                <p:nvPicPr>
                  <p:cNvPr id="1088" name="Object 3" descr=""/>
                  <p:cNvPicPr/>
                  <p:nvPr/>
                </p:nvPicPr>
                <p:blipFill>
                  <a:blip r:embed="rId3"/>
                  <a:stretch/>
                </p:blipFill>
                <p:spPr>
                  <a:xfrm>
                    <a:off x="1567800" y="3226680"/>
                    <a:ext cx="2228040" cy="980280"/>
                  </a:xfrm>
                  <a:prstGeom prst="rect">
                    <a:avLst/>
                  </a:prstGeom>
                  <a:ln w="0">
                    <a:noFill/>
                  </a:ln>
                </p:spPr>
              </p:pic>
            </p:oleObj>
          </a:graphicData>
        </a:graphic>
      </p:graphicFrame>
      <p:sp>
        <p:nvSpPr>
          <p:cNvPr id="4" name="PlaceHolder 3"/>
          <p:cNvSpPr>
            <a:spLocks noGrp="1"/>
          </p:cNvSpPr>
          <p:nvPr>
            <p:ph type="sldNum" idx="8"/>
          </p:nvPr>
        </p:nvSpPr>
        <p:spPr/>
        <p:txBody>
          <a:bodyPr/>
          <a:p>
            <a:fld id="{46678F32-5CF8-4F20-BE7C-053E5CB4F310}" type="slidenum">
              <a:t>67</a:t>
            </a:fld>
          </a:p>
        </p:txBody>
      </p:sp>
    </p:spTree>
  </p:cSld>
  <p:transition>
    <p:fade/>
  </p:transition>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a:t>
            </a:r>
            <a:endParaRPr b="0" lang="en-US" sz="4400" spc="-1" strike="noStrike">
              <a:solidFill>
                <a:schemeClr val="dk1"/>
              </a:solidFill>
              <a:latin typeface="Arial"/>
            </a:endParaRPr>
          </a:p>
        </p:txBody>
      </p:sp>
      <p:sp>
        <p:nvSpPr>
          <p:cNvPr id="1090"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Back-propagation</a:t>
            </a:r>
            <a:endParaRPr b="0" lang="en-US" sz="2800" spc="-1" strike="noStrike">
              <a:solidFill>
                <a:schemeClr val="dk1"/>
              </a:solidFill>
              <a:latin typeface="Arial"/>
            </a:endParaRPr>
          </a:p>
          <a:p>
            <a:pPr marL="228600" indent="-228600" defTabSz="914400">
              <a:lnSpc>
                <a:spcPct val="90000"/>
              </a:lnSpc>
              <a:spcBef>
                <a:spcPts val="1480"/>
              </a:spcBef>
              <a:buClr>
                <a:srgbClr val="ff0000"/>
              </a:buClr>
              <a:buFont typeface="Arial"/>
              <a:buChar char="•"/>
            </a:pPr>
            <a:r>
              <a:rPr b="0" lang="en-US" sz="2800" spc="-1" strike="noStrike">
                <a:solidFill>
                  <a:srgbClr val="ff0000"/>
                </a:solidFill>
                <a:latin typeface="Calibri"/>
                <a:ea typeface="DejaVu Sans"/>
              </a:rPr>
              <a:t>Gradient descent (</a:t>
            </a:r>
            <a:r>
              <a:rPr b="0" lang="en-US" sz="2800" spc="-1" strike="noStrike" u="sng">
                <a:solidFill>
                  <a:srgbClr val="ff0000"/>
                </a:solidFill>
                <a:uFillTx/>
                <a:latin typeface="Calibri"/>
                <a:ea typeface="DejaVu Sans"/>
              </a:rPr>
              <a:t>learning rate</a:t>
            </a:r>
            <a:r>
              <a:rPr b="0" lang="en-US" sz="2800" spc="-1" strike="noStrike">
                <a:solidFill>
                  <a:srgbClr val="ff0000"/>
                </a:solidFill>
                <a:latin typeface="Calibri"/>
                <a:ea typeface="DejaVu Sans"/>
              </a:rPr>
              <a:t>)</a:t>
            </a:r>
            <a:endParaRPr b="0" lang="en-US" sz="2800" spc="-1" strike="noStrike">
              <a:solidFill>
                <a:schemeClr val="dk1"/>
              </a:solidFill>
              <a:latin typeface="Arial"/>
            </a:endParaRPr>
          </a:p>
        </p:txBody>
      </p:sp>
      <p:pic>
        <p:nvPicPr>
          <p:cNvPr id="1091" name="Picture 8" descr=""/>
          <p:cNvPicPr/>
          <p:nvPr/>
        </p:nvPicPr>
        <p:blipFill>
          <a:blip r:embed="rId1"/>
          <a:stretch/>
        </p:blipFill>
        <p:spPr>
          <a:xfrm>
            <a:off x="8102520" y="18360"/>
            <a:ext cx="3940920" cy="3328920"/>
          </a:xfrm>
          <a:prstGeom prst="rect">
            <a:avLst/>
          </a:prstGeom>
          <a:ln w="9525">
            <a:noFill/>
          </a:ln>
        </p:spPr>
      </p:pic>
      <p:pic>
        <p:nvPicPr>
          <p:cNvPr id="1092" name="Picture 16" descr="neo2"/>
          <p:cNvPicPr/>
          <p:nvPr/>
        </p:nvPicPr>
        <p:blipFill>
          <a:blip r:embed="rId2"/>
          <a:stretch/>
        </p:blipFill>
        <p:spPr>
          <a:xfrm>
            <a:off x="980640" y="2842920"/>
            <a:ext cx="6217560" cy="3336480"/>
          </a:xfrm>
          <a:prstGeom prst="rect">
            <a:avLst/>
          </a:prstGeom>
          <a:ln w="9525">
            <a:noFill/>
          </a:ln>
        </p:spPr>
      </p:pic>
      <p:sp>
        <p:nvSpPr>
          <p:cNvPr id="1093" name="TextBox 7"/>
          <p:cNvSpPr/>
          <p:nvPr/>
        </p:nvSpPr>
        <p:spPr>
          <a:xfrm>
            <a:off x="8257680" y="4443480"/>
            <a:ext cx="320904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0000"/>
                </a:solidFill>
                <a:latin typeface="Calibri"/>
                <a:ea typeface="DejaVu Sans"/>
              </a:rPr>
              <a:t>Step_size = slope x learning_rate</a:t>
            </a:r>
            <a:endParaRPr b="0" lang="en-US" sz="1800" spc="-1" strike="noStrike">
              <a:solidFill>
                <a:srgbClr val="000000"/>
              </a:solidFill>
              <a:latin typeface="Arial"/>
            </a:endParaRPr>
          </a:p>
        </p:txBody>
      </p:sp>
      <p:grpSp>
        <p:nvGrpSpPr>
          <p:cNvPr id="1094" name="Group 15"/>
          <p:cNvGrpSpPr/>
          <p:nvPr/>
        </p:nvGrpSpPr>
        <p:grpSpPr>
          <a:xfrm>
            <a:off x="0" y="0"/>
            <a:ext cx="0" cy="0"/>
            <a:chOff x="0" y="0"/>
            <a:chExt cx="0" cy="0"/>
          </a:xfrm>
        </p:grpSpPr>
      </p:grpSp>
      <p:grpSp>
        <p:nvGrpSpPr>
          <p:cNvPr id="1095" name="Group 36"/>
          <p:cNvGrpSpPr/>
          <p:nvPr/>
        </p:nvGrpSpPr>
        <p:grpSpPr>
          <a:xfrm>
            <a:off x="0" y="0"/>
            <a:ext cx="0" cy="0"/>
            <a:chOff x="0" y="0"/>
            <a:chExt cx="0" cy="0"/>
          </a:xfrm>
        </p:grpSpPr>
      </p:grpSp>
      <p:grpSp>
        <p:nvGrpSpPr>
          <p:cNvPr id="1096" name="Group 45"/>
          <p:cNvGrpSpPr/>
          <p:nvPr/>
        </p:nvGrpSpPr>
        <p:grpSpPr>
          <a:xfrm>
            <a:off x="0" y="0"/>
            <a:ext cx="0" cy="0"/>
            <a:chOff x="0" y="0"/>
            <a:chExt cx="0" cy="0"/>
          </a:xfrm>
        </p:grpSpPr>
      </p:grpSp>
      <p:grpSp>
        <p:nvGrpSpPr>
          <p:cNvPr id="1097" name="Group 70"/>
          <p:cNvGrpSpPr/>
          <p:nvPr/>
        </p:nvGrpSpPr>
        <p:grpSpPr>
          <a:xfrm>
            <a:off x="0" y="0"/>
            <a:ext cx="0" cy="0"/>
            <a:chOff x="0" y="0"/>
            <a:chExt cx="0" cy="0"/>
          </a:xfrm>
        </p:grpSpPr>
      </p:grpSp>
      <p:grpSp>
        <p:nvGrpSpPr>
          <p:cNvPr id="1098" name="Group 78"/>
          <p:cNvGrpSpPr/>
          <p:nvPr/>
        </p:nvGrpSpPr>
        <p:grpSpPr>
          <a:xfrm>
            <a:off x="0" y="0"/>
            <a:ext cx="0" cy="0"/>
            <a:chOff x="0" y="0"/>
            <a:chExt cx="0" cy="0"/>
          </a:xfrm>
        </p:grpSpPr>
      </p:grpSp>
      <p:grpSp>
        <p:nvGrpSpPr>
          <p:cNvPr id="1099" name="Group 83"/>
          <p:cNvGrpSpPr/>
          <p:nvPr/>
        </p:nvGrpSpPr>
        <p:grpSpPr>
          <a:xfrm>
            <a:off x="0" y="0"/>
            <a:ext cx="0" cy="0"/>
            <a:chOff x="0" y="0"/>
            <a:chExt cx="0" cy="0"/>
          </a:xfrm>
        </p:grpSpPr>
      </p:grpSp>
      <p:grpSp>
        <p:nvGrpSpPr>
          <p:cNvPr id="1100" name="Group 100"/>
          <p:cNvGrpSpPr/>
          <p:nvPr/>
        </p:nvGrpSpPr>
        <p:grpSpPr>
          <a:xfrm>
            <a:off x="0" y="0"/>
            <a:ext cx="0" cy="0"/>
            <a:chOff x="0" y="0"/>
            <a:chExt cx="0" cy="0"/>
          </a:xfrm>
        </p:grpSpPr>
      </p:grpSp>
      <p:grpSp>
        <p:nvGrpSpPr>
          <p:cNvPr id="1101" name="Group 106"/>
          <p:cNvGrpSpPr/>
          <p:nvPr/>
        </p:nvGrpSpPr>
        <p:grpSpPr>
          <a:xfrm>
            <a:off x="0" y="0"/>
            <a:ext cx="0" cy="0"/>
            <a:chOff x="0" y="0"/>
            <a:chExt cx="0" cy="0"/>
          </a:xfrm>
        </p:grpSpPr>
      </p:grpSp>
      <p:grpSp>
        <p:nvGrpSpPr>
          <p:cNvPr id="1102" name="Group 115"/>
          <p:cNvGrpSpPr/>
          <p:nvPr/>
        </p:nvGrpSpPr>
        <p:grpSpPr>
          <a:xfrm>
            <a:off x="0" y="0"/>
            <a:ext cx="0" cy="0"/>
            <a:chOff x="0" y="0"/>
            <a:chExt cx="0" cy="0"/>
          </a:xfrm>
        </p:grpSpPr>
      </p:grpSp>
      <p:grpSp>
        <p:nvGrpSpPr>
          <p:cNvPr id="1103" name="Group 120"/>
          <p:cNvGrpSpPr/>
          <p:nvPr/>
        </p:nvGrpSpPr>
        <p:grpSpPr>
          <a:xfrm>
            <a:off x="0" y="0"/>
            <a:ext cx="0" cy="0"/>
            <a:chOff x="0" y="0"/>
            <a:chExt cx="0" cy="0"/>
          </a:xfrm>
        </p:grpSpPr>
      </p:grpSp>
      <p:sp>
        <p:nvSpPr>
          <p:cNvPr id="4" name="PlaceHolder 3"/>
          <p:cNvSpPr>
            <a:spLocks noGrp="1"/>
          </p:cNvSpPr>
          <p:nvPr>
            <p:ph type="sldNum" idx="8"/>
          </p:nvPr>
        </p:nvSpPr>
        <p:spPr/>
        <p:txBody>
          <a:bodyPr/>
          <a:p>
            <a:fld id="{3203A917-3734-416C-9895-EBD26386CA93}" type="slidenum">
              <a:t>68</a:t>
            </a:fld>
          </a:p>
        </p:txBody>
      </p:sp>
    </p:spTree>
  </p:cSld>
  <p:transition>
    <p:fade/>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4"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Demo Time</a:t>
            </a:r>
            <a:endParaRPr b="0" lang="en-US" sz="4400" spc="-1" strike="noStrike">
              <a:solidFill>
                <a:schemeClr val="dk1"/>
              </a:solidFill>
              <a:latin typeface="Arial"/>
            </a:endParaRPr>
          </a:p>
        </p:txBody>
      </p:sp>
      <p:grpSp>
        <p:nvGrpSpPr>
          <p:cNvPr id="1105" name="Group 72"/>
          <p:cNvGrpSpPr/>
          <p:nvPr/>
        </p:nvGrpSpPr>
        <p:grpSpPr>
          <a:xfrm>
            <a:off x="0" y="0"/>
            <a:ext cx="0" cy="0"/>
            <a:chOff x="0" y="0"/>
            <a:chExt cx="0" cy="0"/>
          </a:xfrm>
        </p:grpSpPr>
      </p:grpSp>
      <p:sp>
        <p:nvSpPr>
          <p:cNvPr id="3" name="PlaceHolder 2"/>
          <p:cNvSpPr>
            <a:spLocks noGrp="1"/>
          </p:cNvSpPr>
          <p:nvPr>
            <p:ph type="sldNum" idx="8"/>
          </p:nvPr>
        </p:nvSpPr>
        <p:spPr/>
        <p:txBody>
          <a:bodyPr/>
          <a:p>
            <a:fld id="{85A137FE-EEA9-4946-A4BD-CEFD8F671FB1}" type="slidenum">
              <a:t>69</a:t>
            </a:fld>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Rectangle 22"/>
          <p:cNvSpPr/>
          <p:nvPr/>
        </p:nvSpPr>
        <p:spPr>
          <a:xfrm>
            <a:off x="0" y="2235240"/>
            <a:ext cx="12191400" cy="4069440"/>
          </a:xfrm>
          <a:prstGeom prst="rect">
            <a:avLst/>
          </a:prstGeom>
          <a:solidFill>
            <a:srgbClr val="4cc1ef">
              <a:alpha val="15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224" name="PlaceHolder 1"/>
          <p:cNvSpPr>
            <a:spLocks noGrp="1"/>
          </p:cNvSpPr>
          <p:nvPr>
            <p:ph type="title"/>
          </p:nvPr>
        </p:nvSpPr>
        <p:spPr>
          <a:xfrm>
            <a:off x="162000" y="1562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Buzzwords</a:t>
            </a:r>
            <a:endParaRPr b="0" lang="en-US" sz="4400" spc="-1" strike="noStrike">
              <a:solidFill>
                <a:schemeClr val="dk1"/>
              </a:solidFill>
              <a:latin typeface="Arial"/>
            </a:endParaRPr>
          </a:p>
        </p:txBody>
      </p:sp>
      <p:grpSp>
        <p:nvGrpSpPr>
          <p:cNvPr id="225" name="Group 7"/>
          <p:cNvGrpSpPr/>
          <p:nvPr/>
        </p:nvGrpSpPr>
        <p:grpSpPr>
          <a:xfrm>
            <a:off x="4760280" y="660240"/>
            <a:ext cx="2670480" cy="1579680"/>
            <a:chOff x="4760280" y="660240"/>
            <a:chExt cx="2670480" cy="1579680"/>
          </a:xfrm>
        </p:grpSpPr>
        <p:sp>
          <p:nvSpPr>
            <p:cNvPr id="226" name="Shape"/>
            <p:cNvSpPr/>
            <p:nvPr/>
          </p:nvSpPr>
          <p:spPr>
            <a:xfrm>
              <a:off x="4760280" y="660240"/>
              <a:ext cx="2670480" cy="1578240"/>
            </a:xfrm>
            <a:custGeom>
              <a:avLst/>
              <a:gdLst>
                <a:gd name="textAreaLeft" fmla="*/ 0 w 2670480"/>
                <a:gd name="textAreaRight" fmla="*/ 2671200 w 2670480"/>
                <a:gd name="textAreaTop" fmla="*/ 0 h 1578240"/>
                <a:gd name="textAreaBottom" fmla="*/ 1578960 h 1578240"/>
              </a:gdLst>
              <a:ahLst/>
              <a:rect l="textAreaLeft" t="textAreaTop" r="textAreaRight" b="textAreaBottom"/>
              <a:pathLst>
                <a:path w="21600" h="21600">
                  <a:moveTo>
                    <a:pt x="0" y="21600"/>
                  </a:moveTo>
                  <a:lnTo>
                    <a:pt x="21600" y="21600"/>
                  </a:lnTo>
                  <a:lnTo>
                    <a:pt x="20646" y="15116"/>
                  </a:lnTo>
                  <a:lnTo>
                    <a:pt x="19684" y="14323"/>
                  </a:lnTo>
                  <a:lnTo>
                    <a:pt x="18125" y="8862"/>
                  </a:lnTo>
                  <a:lnTo>
                    <a:pt x="16260" y="7680"/>
                  </a:lnTo>
                  <a:lnTo>
                    <a:pt x="14105" y="3012"/>
                  </a:lnTo>
                  <a:lnTo>
                    <a:pt x="12844" y="2378"/>
                  </a:lnTo>
                  <a:lnTo>
                    <a:pt x="11703" y="0"/>
                  </a:lnTo>
                  <a:lnTo>
                    <a:pt x="10025" y="6960"/>
                  </a:lnTo>
                  <a:lnTo>
                    <a:pt x="9062" y="6009"/>
                  </a:lnTo>
                  <a:lnTo>
                    <a:pt x="6064" y="10793"/>
                  </a:lnTo>
                  <a:lnTo>
                    <a:pt x="3662" y="12018"/>
                  </a:lnTo>
                  <a:lnTo>
                    <a:pt x="2998" y="15188"/>
                  </a:lnTo>
                  <a:lnTo>
                    <a:pt x="1107" y="16686"/>
                  </a:lnTo>
                  <a:close/>
                </a:path>
              </a:pathLst>
            </a:custGeom>
            <a:solidFill>
              <a:srgbClr val="4cc1ef"/>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27" name="Triangle"/>
            <p:cNvSpPr/>
            <p:nvPr/>
          </p:nvSpPr>
          <p:spPr>
            <a:xfrm>
              <a:off x="4897440" y="1766520"/>
              <a:ext cx="315360" cy="275400"/>
            </a:xfrm>
            <a:custGeom>
              <a:avLst/>
              <a:gdLst>
                <a:gd name="textAreaLeft" fmla="*/ 0 w 315360"/>
                <a:gd name="textAreaRight" fmla="*/ 316080 w 315360"/>
                <a:gd name="textAreaTop" fmla="*/ 0 h 275400"/>
                <a:gd name="textAreaBottom" fmla="*/ 276120 h 275400"/>
              </a:gdLst>
              <a:ahLst/>
              <a:rect l="textAreaLeft" t="textAreaTop" r="textAreaRight" b="textAreaBottom"/>
              <a:pathLst>
                <a:path w="21600" h="21600">
                  <a:moveTo>
                    <a:pt x="0" y="8574"/>
                  </a:moveTo>
                  <a:lnTo>
                    <a:pt x="21600" y="21600"/>
                  </a:lnTo>
                  <a:lnTo>
                    <a:pt x="15984" y="0"/>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28" name="Triangle"/>
            <p:cNvSpPr/>
            <p:nvPr/>
          </p:nvSpPr>
          <p:spPr>
            <a:xfrm>
              <a:off x="6193080" y="1808640"/>
              <a:ext cx="177120" cy="431280"/>
            </a:xfrm>
            <a:custGeom>
              <a:avLst/>
              <a:gdLst>
                <a:gd name="textAreaLeft" fmla="*/ 0 w 177120"/>
                <a:gd name="textAreaRight" fmla="*/ 177840 w 177120"/>
                <a:gd name="textAreaTop" fmla="*/ 0 h 431280"/>
                <a:gd name="textAreaBottom" fmla="*/ 432000 h 431280"/>
              </a:gdLst>
              <a:ahLst/>
              <a:rect l="textAreaLeft" t="textAreaTop" r="textAreaRight" b="textAreaBottom"/>
              <a:pathLst>
                <a:path w="21600" h="21600">
                  <a:moveTo>
                    <a:pt x="15337" y="0"/>
                  </a:moveTo>
                  <a:lnTo>
                    <a:pt x="0" y="21600"/>
                  </a:lnTo>
                  <a:lnTo>
                    <a:pt x="21600" y="21600"/>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29" name="Triangle"/>
            <p:cNvSpPr/>
            <p:nvPr/>
          </p:nvSpPr>
          <p:spPr>
            <a:xfrm>
              <a:off x="5887440" y="1102680"/>
              <a:ext cx="118440" cy="783000"/>
            </a:xfrm>
            <a:custGeom>
              <a:avLst/>
              <a:gdLst>
                <a:gd name="textAreaLeft" fmla="*/ 0 w 118440"/>
                <a:gd name="textAreaRight" fmla="*/ 119160 w 118440"/>
                <a:gd name="textAreaTop" fmla="*/ 0 h 783000"/>
                <a:gd name="textAreaBottom" fmla="*/ 783720 h 783000"/>
              </a:gdLst>
              <a:ahLst/>
              <a:rect l="textAreaLeft" t="textAreaTop" r="textAreaRight" b="textAreaBottom"/>
              <a:pathLst>
                <a:path w="21600" h="21600">
                  <a:moveTo>
                    <a:pt x="0" y="0"/>
                  </a:moveTo>
                  <a:lnTo>
                    <a:pt x="16248" y="21600"/>
                  </a:lnTo>
                  <a:lnTo>
                    <a:pt x="21600" y="1916"/>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0" name="Triangle"/>
            <p:cNvSpPr/>
            <p:nvPr/>
          </p:nvSpPr>
          <p:spPr>
            <a:xfrm>
              <a:off x="6245640" y="839520"/>
              <a:ext cx="266760" cy="364680"/>
            </a:xfrm>
            <a:custGeom>
              <a:avLst/>
              <a:gdLst>
                <a:gd name="textAreaLeft" fmla="*/ 0 w 266760"/>
                <a:gd name="textAreaRight" fmla="*/ 267480 w 266760"/>
                <a:gd name="textAreaTop" fmla="*/ 0 h 364680"/>
                <a:gd name="textAreaBottom" fmla="*/ 365400 h 364680"/>
              </a:gdLst>
              <a:ahLst/>
              <a:rect l="textAreaLeft" t="textAreaTop" r="textAreaRight" b="textAreaBottom"/>
              <a:pathLst>
                <a:path w="21600" h="21600">
                  <a:moveTo>
                    <a:pt x="9014" y="0"/>
                  </a:moveTo>
                  <a:lnTo>
                    <a:pt x="0" y="21600"/>
                  </a:lnTo>
                  <a:lnTo>
                    <a:pt x="21600" y="2739"/>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1" name="Triangle"/>
            <p:cNvSpPr/>
            <p:nvPr/>
          </p:nvSpPr>
          <p:spPr>
            <a:xfrm>
              <a:off x="6772320" y="1218600"/>
              <a:ext cx="230040" cy="621720"/>
            </a:xfrm>
            <a:custGeom>
              <a:avLst/>
              <a:gdLst>
                <a:gd name="textAreaLeft" fmla="*/ 0 w 230040"/>
                <a:gd name="textAreaRight" fmla="*/ 230760 w 230040"/>
                <a:gd name="textAreaTop" fmla="*/ 0 h 621720"/>
                <a:gd name="textAreaBottom" fmla="*/ 622440 h 621720"/>
              </a:gdLst>
              <a:ahLst/>
              <a:rect l="textAreaLeft" t="textAreaTop" r="textAreaRight" b="textAreaBottom"/>
              <a:pathLst>
                <a:path w="21600" h="21600">
                  <a:moveTo>
                    <a:pt x="0" y="0"/>
                  </a:moveTo>
                  <a:lnTo>
                    <a:pt x="21600" y="21600"/>
                  </a:lnTo>
                  <a:lnTo>
                    <a:pt x="21600" y="2997"/>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2" name="Triangle"/>
            <p:cNvSpPr/>
            <p:nvPr/>
          </p:nvSpPr>
          <p:spPr>
            <a:xfrm>
              <a:off x="7003800" y="1703160"/>
              <a:ext cx="311040" cy="531360"/>
            </a:xfrm>
            <a:custGeom>
              <a:avLst/>
              <a:gdLst>
                <a:gd name="textAreaLeft" fmla="*/ 0 w 311040"/>
                <a:gd name="textAreaRight" fmla="*/ 311760 w 311040"/>
                <a:gd name="textAreaTop" fmla="*/ 0 h 531360"/>
                <a:gd name="textAreaBottom" fmla="*/ 532080 h 531360"/>
              </a:gdLst>
              <a:ahLst/>
              <a:rect l="textAreaLeft" t="textAreaTop" r="textAreaRight" b="textAreaBottom"/>
              <a:pathLst>
                <a:path w="21600" h="21600">
                  <a:moveTo>
                    <a:pt x="13354" y="0"/>
                  </a:moveTo>
                  <a:lnTo>
                    <a:pt x="21600" y="2352"/>
                  </a:lnTo>
                  <a:lnTo>
                    <a:pt x="0" y="21600"/>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3" name="Triangle"/>
            <p:cNvSpPr/>
            <p:nvPr/>
          </p:nvSpPr>
          <p:spPr>
            <a:xfrm>
              <a:off x="5213160" y="1450440"/>
              <a:ext cx="296280" cy="394200"/>
            </a:xfrm>
            <a:custGeom>
              <a:avLst/>
              <a:gdLst>
                <a:gd name="textAreaLeft" fmla="*/ 0 w 296280"/>
                <a:gd name="textAreaRight" fmla="*/ 297000 w 296280"/>
                <a:gd name="textAreaTop" fmla="*/ 0 h 394200"/>
                <a:gd name="textAreaBottom" fmla="*/ 394920 h 394200"/>
              </a:gdLst>
              <a:ahLst/>
              <a:rect l="textAreaLeft" t="textAreaTop" r="textAreaRight" b="textAreaBottom"/>
              <a:pathLst>
                <a:path w="21600" h="21600">
                  <a:moveTo>
                    <a:pt x="21600" y="0"/>
                  </a:moveTo>
                  <a:lnTo>
                    <a:pt x="0" y="4896"/>
                  </a:lnTo>
                  <a:lnTo>
                    <a:pt x="5438" y="21600"/>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4" name="Triangle"/>
            <p:cNvSpPr/>
            <p:nvPr/>
          </p:nvSpPr>
          <p:spPr>
            <a:xfrm>
              <a:off x="5571360" y="1808640"/>
              <a:ext cx="430200" cy="431280"/>
            </a:xfrm>
            <a:custGeom>
              <a:avLst/>
              <a:gdLst>
                <a:gd name="textAreaLeft" fmla="*/ 0 w 430200"/>
                <a:gd name="textAreaRight" fmla="*/ 430920 w 430200"/>
                <a:gd name="textAreaTop" fmla="*/ 0 h 431280"/>
                <a:gd name="textAreaBottom" fmla="*/ 432000 h 431280"/>
              </a:gdLst>
              <a:ahLst/>
              <a:rect l="textAreaLeft" t="textAreaTop" r="textAreaRight" b="textAreaBottom"/>
              <a:pathLst>
                <a:path w="21600" h="21600">
                  <a:moveTo>
                    <a:pt x="21600" y="21600"/>
                  </a:moveTo>
                  <a:lnTo>
                    <a:pt x="7447" y="0"/>
                  </a:lnTo>
                  <a:lnTo>
                    <a:pt x="0" y="21600"/>
                  </a:lnTo>
                  <a:close/>
                </a:path>
              </a:pathLst>
            </a:custGeom>
            <a:solidFill>
              <a:schemeClr val="tx1">
                <a:lumMod val="85000"/>
                <a:lumOff val="15000"/>
                <a:alpha val="50000"/>
              </a:schemeClr>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grpSp>
      <p:sp>
        <p:nvSpPr>
          <p:cNvPr id="235" name="Shape"/>
          <p:cNvSpPr/>
          <p:nvPr/>
        </p:nvSpPr>
        <p:spPr>
          <a:xfrm>
            <a:off x="4468680" y="3054600"/>
            <a:ext cx="3490560" cy="848160"/>
          </a:xfrm>
          <a:custGeom>
            <a:avLst/>
            <a:gdLst>
              <a:gd name="textAreaLeft" fmla="*/ 0 w 3490560"/>
              <a:gd name="textAreaRight" fmla="*/ 3491280 w 3490560"/>
              <a:gd name="textAreaTop" fmla="*/ 0 h 848160"/>
              <a:gd name="textAreaBottom" fmla="*/ 848880 h 848160"/>
            </a:gdLst>
            <a:ahLst/>
            <a:rect l="textAreaLeft" t="textAreaTop" r="textAreaRight" b="textAreaBottom"/>
            <a:pathLst>
              <a:path w="21600" h="21600">
                <a:moveTo>
                  <a:pt x="0" y="0"/>
                </a:moveTo>
                <a:lnTo>
                  <a:pt x="177" y="1179"/>
                </a:lnTo>
                <a:lnTo>
                  <a:pt x="749" y="21600"/>
                </a:lnTo>
                <a:lnTo>
                  <a:pt x="19354" y="21600"/>
                </a:lnTo>
                <a:lnTo>
                  <a:pt x="19666" y="11818"/>
                </a:lnTo>
                <a:lnTo>
                  <a:pt x="21569" y="295"/>
                </a:lnTo>
                <a:lnTo>
                  <a:pt x="21600" y="0"/>
                </a:lnTo>
                <a:close/>
              </a:path>
            </a:pathLst>
          </a:custGeom>
          <a:solidFill>
            <a:srgbClr val="ffc000"/>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6" name="Shape"/>
          <p:cNvSpPr/>
          <p:nvPr/>
        </p:nvSpPr>
        <p:spPr>
          <a:xfrm>
            <a:off x="3964680" y="2240280"/>
            <a:ext cx="4262400" cy="769320"/>
          </a:xfrm>
          <a:custGeom>
            <a:avLst/>
            <a:gdLst>
              <a:gd name="textAreaLeft" fmla="*/ 0 w 4262400"/>
              <a:gd name="textAreaRight" fmla="*/ 4263120 w 4262400"/>
              <a:gd name="textAreaTop" fmla="*/ 0 h 769320"/>
              <a:gd name="textAreaBottom" fmla="*/ 770040 h 769320"/>
            </a:gdLst>
            <a:ahLst/>
            <a:rect l="textAreaLeft" t="textAreaTop" r="textAreaRight" b="textAreaBottom"/>
            <a:pathLst>
              <a:path w="21600" h="21600">
                <a:moveTo>
                  <a:pt x="20263" y="21600"/>
                </a:moveTo>
                <a:lnTo>
                  <a:pt x="21600" y="0"/>
                </a:lnTo>
                <a:lnTo>
                  <a:pt x="0" y="0"/>
                </a:lnTo>
                <a:lnTo>
                  <a:pt x="2359" y="21600"/>
                </a:lnTo>
                <a:close/>
              </a:path>
            </a:pathLst>
          </a:custGeom>
          <a:solidFill>
            <a:schemeClr val="accent2"/>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7" name="Shape"/>
          <p:cNvSpPr/>
          <p:nvPr/>
        </p:nvSpPr>
        <p:spPr>
          <a:xfrm>
            <a:off x="5292360" y="4936680"/>
            <a:ext cx="1942560" cy="1260000"/>
          </a:xfrm>
          <a:custGeom>
            <a:avLst/>
            <a:gdLst>
              <a:gd name="textAreaLeft" fmla="*/ 0 w 1942560"/>
              <a:gd name="textAreaRight" fmla="*/ 1943280 w 1942560"/>
              <a:gd name="textAreaTop" fmla="*/ 0 h 1260000"/>
              <a:gd name="textAreaBottom" fmla="*/ 1260720 h 1260000"/>
            </a:gdLst>
            <a:ahLst/>
            <a:rect l="textAreaLeft" t="textAreaTop" r="textAreaRight" b="textAreaBottom"/>
            <a:pathLst>
              <a:path w="21600" h="21600">
                <a:moveTo>
                  <a:pt x="0" y="0"/>
                </a:moveTo>
                <a:lnTo>
                  <a:pt x="654" y="1263"/>
                </a:lnTo>
                <a:lnTo>
                  <a:pt x="1588" y="8571"/>
                </a:lnTo>
                <a:lnTo>
                  <a:pt x="6054" y="17071"/>
                </a:lnTo>
                <a:lnTo>
                  <a:pt x="7381" y="11946"/>
                </a:lnTo>
                <a:lnTo>
                  <a:pt x="8035" y="13696"/>
                </a:lnTo>
                <a:lnTo>
                  <a:pt x="9212" y="11350"/>
                </a:lnTo>
                <a:lnTo>
                  <a:pt x="10931" y="21600"/>
                </a:lnTo>
                <a:lnTo>
                  <a:pt x="12370" y="12235"/>
                </a:lnTo>
                <a:lnTo>
                  <a:pt x="13958" y="14129"/>
                </a:lnTo>
                <a:lnTo>
                  <a:pt x="15677" y="8427"/>
                </a:lnTo>
                <a:lnTo>
                  <a:pt x="16985" y="10195"/>
                </a:lnTo>
                <a:lnTo>
                  <a:pt x="18704" y="5071"/>
                </a:lnTo>
                <a:lnTo>
                  <a:pt x="21600" y="0"/>
                </a:lnTo>
                <a:close/>
              </a:path>
            </a:pathLst>
          </a:custGeom>
          <a:solidFill>
            <a:schemeClr val="accent5"/>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sp>
        <p:nvSpPr>
          <p:cNvPr id="238" name="Shape"/>
          <p:cNvSpPr/>
          <p:nvPr/>
        </p:nvSpPr>
        <p:spPr>
          <a:xfrm>
            <a:off x="4620240" y="3947760"/>
            <a:ext cx="2962800" cy="944280"/>
          </a:xfrm>
          <a:custGeom>
            <a:avLst/>
            <a:gdLst>
              <a:gd name="textAreaLeft" fmla="*/ 0 w 2962800"/>
              <a:gd name="textAreaRight" fmla="*/ 2963520 w 2962800"/>
              <a:gd name="textAreaTop" fmla="*/ 0 h 944280"/>
              <a:gd name="textAreaBottom" fmla="*/ 945000 h 944280"/>
            </a:gdLst>
            <a:ahLst/>
            <a:rect l="textAreaLeft" t="textAreaTop" r="textAreaRight" b="textAreaBottom"/>
            <a:pathLst>
              <a:path w="21600" h="21600">
                <a:moveTo>
                  <a:pt x="0" y="0"/>
                </a:moveTo>
                <a:lnTo>
                  <a:pt x="3639" y="9319"/>
                </a:lnTo>
                <a:lnTo>
                  <a:pt x="4754" y="14593"/>
                </a:lnTo>
                <a:lnTo>
                  <a:pt x="3982" y="19264"/>
                </a:lnTo>
                <a:lnTo>
                  <a:pt x="4582" y="21600"/>
                </a:lnTo>
                <a:lnTo>
                  <a:pt x="19297" y="21600"/>
                </a:lnTo>
                <a:lnTo>
                  <a:pt x="19346" y="21456"/>
                </a:lnTo>
                <a:lnTo>
                  <a:pt x="19346" y="11847"/>
                </a:lnTo>
                <a:lnTo>
                  <a:pt x="21502" y="2288"/>
                </a:lnTo>
                <a:lnTo>
                  <a:pt x="21600" y="0"/>
                </a:lnTo>
                <a:close/>
              </a:path>
            </a:pathLst>
          </a:custGeom>
          <a:solidFill>
            <a:schemeClr val="accent6"/>
          </a:solidFill>
          <a:ln w="12700">
            <a:noFill/>
          </a:ln>
        </p:spPr>
        <p:style>
          <a:lnRef idx="0"/>
          <a:fillRef idx="0"/>
          <a:effectRef idx="0"/>
          <a:fontRef idx="minor"/>
        </p:style>
        <p:txBody>
          <a:bodyPr lIns="38160" rIns="38160" tIns="38160" bIns="38160" anchor="ctr">
            <a:noAutofit/>
          </a:bodyPr>
          <a:p>
            <a:pPr defTabSz="914400">
              <a:lnSpc>
                <a:spcPct val="100000"/>
              </a:lnSpc>
            </a:pPr>
            <a:endParaRPr b="0" lang="en-US" sz="3000" spc="-1" strike="noStrike">
              <a:solidFill>
                <a:srgbClr val="ffffff"/>
              </a:solidFill>
              <a:latin typeface="Calibri"/>
              <a:ea typeface="DejaVu Sans"/>
            </a:endParaRPr>
          </a:p>
        </p:txBody>
      </p:sp>
      <p:cxnSp>
        <p:nvCxnSpPr>
          <p:cNvPr id="239" name="Straight Connector 21"/>
          <p:cNvCxnSpPr/>
          <p:nvPr/>
        </p:nvCxnSpPr>
        <p:spPr>
          <a:xfrm>
            <a:off x="0" y="2234880"/>
            <a:ext cx="12192480" cy="720"/>
          </a:xfrm>
          <a:prstGeom prst="straightConnector1">
            <a:avLst/>
          </a:prstGeom>
          <a:ln w="12700">
            <a:solidFill>
              <a:srgbClr val="4472c4"/>
            </a:solidFill>
            <a:round/>
          </a:ln>
        </p:spPr>
      </p:cxnSp>
      <p:sp>
        <p:nvSpPr>
          <p:cNvPr id="240" name="TextBox 28"/>
          <p:cNvSpPr/>
          <p:nvPr/>
        </p:nvSpPr>
        <p:spPr>
          <a:xfrm>
            <a:off x="7960320" y="3203640"/>
            <a:ext cx="2925360" cy="455400"/>
          </a:xfrm>
          <a:prstGeom prst="rect">
            <a:avLst/>
          </a:prstGeom>
          <a:noFill/>
          <a:ln w="0">
            <a:noFill/>
          </a:ln>
        </p:spPr>
        <p:style>
          <a:lnRef idx="0"/>
          <a:fillRef idx="0"/>
          <a:effectRef idx="0"/>
          <a:fontRef idx="minor"/>
        </p:style>
        <p:txBody>
          <a:bodyPr lIns="0" rIns="0" tIns="45000" bIns="45000" anchor="b">
            <a:spAutoFit/>
          </a:bodyPr>
          <a:p>
            <a:pPr defTabSz="914400">
              <a:lnSpc>
                <a:spcPct val="100000"/>
              </a:lnSpc>
            </a:pPr>
            <a:r>
              <a:rPr b="1" lang="en-US" sz="2400" spc="-1" strike="noStrike">
                <a:solidFill>
                  <a:srgbClr val="ffc000"/>
                </a:solidFill>
                <a:latin typeface="Calibri"/>
                <a:ea typeface="DejaVu Sans"/>
              </a:rPr>
              <a:t>Machine Learning</a:t>
            </a:r>
            <a:endParaRPr b="0" lang="en-US" sz="2400" spc="-1" strike="noStrike">
              <a:solidFill>
                <a:srgbClr val="000000"/>
              </a:solidFill>
              <a:latin typeface="Arial"/>
            </a:endParaRPr>
          </a:p>
        </p:txBody>
      </p:sp>
      <p:sp>
        <p:nvSpPr>
          <p:cNvPr id="241" name="TextBox 31"/>
          <p:cNvSpPr/>
          <p:nvPr/>
        </p:nvSpPr>
        <p:spPr>
          <a:xfrm>
            <a:off x="7277040" y="5079240"/>
            <a:ext cx="2925360" cy="455400"/>
          </a:xfrm>
          <a:prstGeom prst="rect">
            <a:avLst/>
          </a:prstGeom>
          <a:noFill/>
          <a:ln w="0">
            <a:noFill/>
          </a:ln>
        </p:spPr>
        <p:style>
          <a:lnRef idx="0"/>
          <a:fillRef idx="0"/>
          <a:effectRef idx="0"/>
          <a:fontRef idx="minor"/>
        </p:style>
        <p:txBody>
          <a:bodyPr lIns="0" rIns="0" tIns="45000" bIns="45000" anchor="b">
            <a:spAutoFit/>
          </a:bodyPr>
          <a:p>
            <a:pPr defTabSz="914400">
              <a:lnSpc>
                <a:spcPct val="100000"/>
              </a:lnSpc>
            </a:pPr>
            <a:r>
              <a:rPr b="1" lang="en-US" sz="2400" spc="-1" strike="noStrike">
                <a:solidFill>
                  <a:schemeClr val="accent5"/>
                </a:solidFill>
                <a:latin typeface="Calibri"/>
                <a:ea typeface="DejaVu Sans"/>
              </a:rPr>
              <a:t>Deep Learning</a:t>
            </a:r>
            <a:endParaRPr b="0" lang="en-US" sz="2400" spc="-1" strike="noStrike">
              <a:solidFill>
                <a:srgbClr val="000000"/>
              </a:solidFill>
              <a:latin typeface="Arial"/>
            </a:endParaRPr>
          </a:p>
        </p:txBody>
      </p:sp>
      <p:sp>
        <p:nvSpPr>
          <p:cNvPr id="242" name="TextBox 34"/>
          <p:cNvSpPr/>
          <p:nvPr/>
        </p:nvSpPr>
        <p:spPr>
          <a:xfrm>
            <a:off x="1526760" y="4260960"/>
            <a:ext cx="3360240" cy="455400"/>
          </a:xfrm>
          <a:prstGeom prst="rect">
            <a:avLst/>
          </a:prstGeom>
          <a:noFill/>
          <a:ln w="0">
            <a:noFill/>
          </a:ln>
        </p:spPr>
        <p:style>
          <a:lnRef idx="0"/>
          <a:fillRef idx="0"/>
          <a:effectRef idx="0"/>
          <a:fontRef idx="minor"/>
        </p:style>
        <p:txBody>
          <a:bodyPr lIns="0" rIns="0" tIns="45000" bIns="45000" anchor="b">
            <a:spAutoFit/>
          </a:bodyPr>
          <a:p>
            <a:pPr algn="r" defTabSz="914400">
              <a:lnSpc>
                <a:spcPct val="100000"/>
              </a:lnSpc>
            </a:pPr>
            <a:r>
              <a:rPr b="1" lang="en-US" sz="2400" spc="-1" strike="noStrike">
                <a:solidFill>
                  <a:schemeClr val="accent6">
                    <a:lumMod val="75000"/>
                  </a:schemeClr>
                </a:solidFill>
                <a:latin typeface="Calibri"/>
                <a:ea typeface="DejaVu Sans"/>
              </a:rPr>
              <a:t>Artificial Neural Networks</a:t>
            </a:r>
            <a:endParaRPr b="0" lang="en-US" sz="2400" spc="-1" strike="noStrike">
              <a:solidFill>
                <a:srgbClr val="000000"/>
              </a:solidFill>
              <a:latin typeface="Arial"/>
            </a:endParaRPr>
          </a:p>
        </p:txBody>
      </p:sp>
      <p:sp>
        <p:nvSpPr>
          <p:cNvPr id="243" name="TextBox 37"/>
          <p:cNvSpPr/>
          <p:nvPr/>
        </p:nvSpPr>
        <p:spPr>
          <a:xfrm>
            <a:off x="7003800" y="1247400"/>
            <a:ext cx="2925360" cy="455400"/>
          </a:xfrm>
          <a:prstGeom prst="rect">
            <a:avLst/>
          </a:prstGeom>
          <a:noFill/>
          <a:ln w="0">
            <a:noFill/>
          </a:ln>
        </p:spPr>
        <p:style>
          <a:lnRef idx="0"/>
          <a:fillRef idx="0"/>
          <a:effectRef idx="0"/>
          <a:fontRef idx="minor"/>
        </p:style>
        <p:txBody>
          <a:bodyPr lIns="0" rIns="0" tIns="45000" bIns="45000" anchor="b">
            <a:spAutoFit/>
          </a:bodyPr>
          <a:p>
            <a:pPr algn="r" defTabSz="914400">
              <a:lnSpc>
                <a:spcPct val="100000"/>
              </a:lnSpc>
            </a:pPr>
            <a:r>
              <a:rPr b="1" lang="en-US" sz="2400" spc="-1" strike="noStrike">
                <a:solidFill>
                  <a:schemeClr val="accent2">
                    <a:lumMod val="75000"/>
                  </a:schemeClr>
                </a:solidFill>
                <a:latin typeface="Calibri"/>
                <a:ea typeface="DejaVu Sans"/>
              </a:rPr>
              <a:t>Artificial Intelligence</a:t>
            </a:r>
            <a:endParaRPr b="0" lang="en-US" sz="2400" spc="-1" strike="noStrike">
              <a:solidFill>
                <a:srgbClr val="000000"/>
              </a:solidFill>
              <a:latin typeface="Arial"/>
            </a:endParaRPr>
          </a:p>
        </p:txBody>
      </p:sp>
      <p:sp>
        <p:nvSpPr>
          <p:cNvPr id="244" name="TextBox 49"/>
          <p:cNvSpPr/>
          <p:nvPr/>
        </p:nvSpPr>
        <p:spPr>
          <a:xfrm>
            <a:off x="5903640" y="5045040"/>
            <a:ext cx="451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Calibri"/>
                <a:ea typeface="DejaVu Sans"/>
              </a:rPr>
              <a:t>DL</a:t>
            </a:r>
            <a:endParaRPr b="0" lang="en-US" sz="1800" spc="-1" strike="noStrike">
              <a:solidFill>
                <a:srgbClr val="000000"/>
              </a:solidFill>
              <a:latin typeface="Arial"/>
            </a:endParaRPr>
          </a:p>
        </p:txBody>
      </p:sp>
      <p:sp>
        <p:nvSpPr>
          <p:cNvPr id="245" name="TextBox 50"/>
          <p:cNvSpPr/>
          <p:nvPr/>
        </p:nvSpPr>
        <p:spPr>
          <a:xfrm>
            <a:off x="5836680" y="4170240"/>
            <a:ext cx="609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Calibri"/>
                <a:ea typeface="DejaVu Sans"/>
              </a:rPr>
              <a:t>ANN</a:t>
            </a:r>
            <a:endParaRPr b="0" lang="en-US" sz="1800" spc="-1" strike="noStrike">
              <a:solidFill>
                <a:srgbClr val="000000"/>
              </a:solidFill>
              <a:latin typeface="Arial"/>
            </a:endParaRPr>
          </a:p>
        </p:txBody>
      </p:sp>
      <p:sp>
        <p:nvSpPr>
          <p:cNvPr id="246" name="TextBox 51"/>
          <p:cNvSpPr/>
          <p:nvPr/>
        </p:nvSpPr>
        <p:spPr>
          <a:xfrm>
            <a:off x="5887800" y="3282480"/>
            <a:ext cx="609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Calibri"/>
                <a:ea typeface="DejaVu Sans"/>
              </a:rPr>
              <a:t>ML</a:t>
            </a:r>
            <a:endParaRPr b="0" lang="en-US" sz="1800" spc="-1" strike="noStrike">
              <a:solidFill>
                <a:srgbClr val="000000"/>
              </a:solidFill>
              <a:latin typeface="Arial"/>
            </a:endParaRPr>
          </a:p>
        </p:txBody>
      </p:sp>
      <p:sp>
        <p:nvSpPr>
          <p:cNvPr id="247" name="TextBox 52"/>
          <p:cNvSpPr/>
          <p:nvPr/>
        </p:nvSpPr>
        <p:spPr>
          <a:xfrm>
            <a:off x="5902560" y="2454480"/>
            <a:ext cx="56808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Calibri"/>
                <a:ea typeface="DejaVu Sans"/>
              </a:rPr>
              <a:t>PR</a:t>
            </a:r>
            <a:endParaRPr b="0" lang="en-US" sz="1800" spc="-1" strike="noStrike">
              <a:solidFill>
                <a:srgbClr val="000000"/>
              </a:solidFill>
              <a:latin typeface="Arial"/>
            </a:endParaRPr>
          </a:p>
        </p:txBody>
      </p:sp>
      <p:sp>
        <p:nvSpPr>
          <p:cNvPr id="248" name="TextBox 5"/>
          <p:cNvSpPr/>
          <p:nvPr/>
        </p:nvSpPr>
        <p:spPr>
          <a:xfrm>
            <a:off x="5902560" y="1482480"/>
            <a:ext cx="609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rgbClr val="000000"/>
                </a:solidFill>
                <a:latin typeface="Calibri"/>
                <a:ea typeface="DejaVu Sans"/>
              </a:rPr>
              <a:t>AI</a:t>
            </a:r>
            <a:endParaRPr b="0" lang="en-US" sz="1800" spc="-1" strike="noStrike">
              <a:solidFill>
                <a:srgbClr val="000000"/>
              </a:solidFill>
              <a:latin typeface="Arial"/>
            </a:endParaRPr>
          </a:p>
        </p:txBody>
      </p:sp>
      <p:sp>
        <p:nvSpPr>
          <p:cNvPr id="249" name="TextBox 11"/>
          <p:cNvSpPr/>
          <p:nvPr/>
        </p:nvSpPr>
        <p:spPr>
          <a:xfrm>
            <a:off x="1038960" y="2514240"/>
            <a:ext cx="2925360" cy="455400"/>
          </a:xfrm>
          <a:prstGeom prst="rect">
            <a:avLst/>
          </a:prstGeom>
          <a:noFill/>
          <a:ln w="0">
            <a:noFill/>
          </a:ln>
        </p:spPr>
        <p:style>
          <a:lnRef idx="0"/>
          <a:fillRef idx="0"/>
          <a:effectRef idx="0"/>
          <a:fontRef idx="minor"/>
        </p:style>
        <p:txBody>
          <a:bodyPr lIns="0" rIns="0" tIns="45000" bIns="45000" anchor="b">
            <a:spAutoFit/>
          </a:bodyPr>
          <a:p>
            <a:pPr algn="r" defTabSz="914400">
              <a:lnSpc>
                <a:spcPct val="100000"/>
              </a:lnSpc>
            </a:pPr>
            <a:r>
              <a:rPr b="1" lang="en-US" sz="2400" spc="-1" strike="noStrike">
                <a:solidFill>
                  <a:schemeClr val="accent2">
                    <a:lumMod val="75000"/>
                  </a:schemeClr>
                </a:solidFill>
                <a:latin typeface="Calibri"/>
                <a:ea typeface="DejaVu Sans"/>
              </a:rPr>
              <a:t>Pattern Recognition</a:t>
            </a:r>
            <a:endParaRPr b="0" lang="en-US" sz="2400" spc="-1" strike="noStrike">
              <a:solidFill>
                <a:srgbClr val="000000"/>
              </a:solidFill>
              <a:latin typeface="Arial"/>
            </a:endParaRPr>
          </a:p>
        </p:txBody>
      </p:sp>
      <p:sp>
        <p:nvSpPr>
          <p:cNvPr id="3" name="PlaceHolder 2"/>
          <p:cNvSpPr>
            <a:spLocks noGrp="1"/>
          </p:cNvSpPr>
          <p:nvPr>
            <p:ph type="sldNum" idx="8"/>
          </p:nvPr>
        </p:nvSpPr>
        <p:spPr/>
        <p:txBody>
          <a:bodyPr/>
          <a:p>
            <a:fld id="{F61AB3EE-546F-48DE-B3C8-F7C6F22BE286}" type="slidenum">
              <a:t>7</a:t>
            </a:fld>
          </a:p>
        </p:txBody>
      </p:sp>
    </p:spTree>
  </p:cSld>
  <p:transition>
    <p:fade/>
  </p:transition>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Occlusion Sensitivity</a:t>
            </a:r>
            <a:endParaRPr b="0" lang="en-US" sz="4400" spc="-1" strike="noStrike">
              <a:solidFill>
                <a:schemeClr val="dk1"/>
              </a:solidFill>
              <a:latin typeface="Arial"/>
            </a:endParaRPr>
          </a:p>
        </p:txBody>
      </p:sp>
      <p:pic>
        <p:nvPicPr>
          <p:cNvPr id="1107" name="Picture 5" descr="A white dog sitting in the grass&#10;&#10;Description automatically generated with medium confidence"/>
          <p:cNvPicPr/>
          <p:nvPr/>
        </p:nvPicPr>
        <p:blipFill>
          <a:blip r:embed="rId1"/>
          <a:stretch/>
        </p:blipFill>
        <p:spPr>
          <a:xfrm>
            <a:off x="1751400" y="2428560"/>
            <a:ext cx="2809800" cy="2204280"/>
          </a:xfrm>
          <a:prstGeom prst="rect">
            <a:avLst/>
          </a:prstGeom>
          <a:ln w="0">
            <a:noFill/>
          </a:ln>
        </p:spPr>
      </p:pic>
      <p:sp>
        <p:nvSpPr>
          <p:cNvPr id="1108" name="Arrow: Right 6"/>
          <p:cNvSpPr/>
          <p:nvPr/>
        </p:nvSpPr>
        <p:spPr>
          <a:xfrm>
            <a:off x="4993200" y="3253680"/>
            <a:ext cx="1869120" cy="55404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sp>
        <p:nvSpPr>
          <p:cNvPr id="1109" name="TextBox 7"/>
          <p:cNvSpPr/>
          <p:nvPr/>
        </p:nvSpPr>
        <p:spPr>
          <a:xfrm>
            <a:off x="7535520" y="2767320"/>
            <a:ext cx="182052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Dog</a:t>
            </a:r>
            <a:endParaRPr b="0" lang="en-US" sz="8000" spc="-1" strike="noStrike">
              <a:solidFill>
                <a:srgbClr val="000000"/>
              </a:solidFill>
              <a:latin typeface="Arial"/>
            </a:endParaRPr>
          </a:p>
        </p:txBody>
      </p:sp>
      <p:grpSp>
        <p:nvGrpSpPr>
          <p:cNvPr id="1110" name="Group 34"/>
          <p:cNvGrpSpPr/>
          <p:nvPr/>
        </p:nvGrpSpPr>
        <p:grpSpPr>
          <a:xfrm>
            <a:off x="0" y="0"/>
            <a:ext cx="0" cy="0"/>
            <a:chOff x="0" y="0"/>
            <a:chExt cx="0" cy="0"/>
          </a:xfrm>
        </p:grpSpPr>
      </p:grpSp>
      <p:grpSp>
        <p:nvGrpSpPr>
          <p:cNvPr id="1111" name="Group 67"/>
          <p:cNvGrpSpPr/>
          <p:nvPr/>
        </p:nvGrpSpPr>
        <p:grpSpPr>
          <a:xfrm>
            <a:off x="0" y="0"/>
            <a:ext cx="0" cy="0"/>
            <a:chOff x="0" y="0"/>
            <a:chExt cx="0" cy="0"/>
          </a:xfrm>
        </p:grpSpPr>
      </p:grpSp>
      <p:grpSp>
        <p:nvGrpSpPr>
          <p:cNvPr id="1112" name="Group 69"/>
          <p:cNvGrpSpPr/>
          <p:nvPr/>
        </p:nvGrpSpPr>
        <p:grpSpPr>
          <a:xfrm>
            <a:off x="0" y="0"/>
            <a:ext cx="0" cy="0"/>
            <a:chOff x="0" y="0"/>
            <a:chExt cx="0" cy="0"/>
          </a:xfrm>
        </p:grpSpPr>
      </p:grpSp>
      <p:sp>
        <p:nvSpPr>
          <p:cNvPr id="3" name="PlaceHolder 2"/>
          <p:cNvSpPr>
            <a:spLocks noGrp="1"/>
          </p:cNvSpPr>
          <p:nvPr>
            <p:ph type="sldNum" idx="8"/>
          </p:nvPr>
        </p:nvSpPr>
        <p:spPr/>
        <p:txBody>
          <a:bodyPr/>
          <a:p>
            <a:fld id="{D66AA030-AD20-4B93-BB85-C0DEC10A2CBC}" type="slidenum">
              <a:t>70</a:t>
            </a:fld>
          </a:p>
        </p:txBody>
      </p:sp>
    </p:spTree>
  </p:cSld>
  <p:transition>
    <p:fade/>
  </p:transition>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Occlusion Sensitivity</a:t>
            </a:r>
            <a:endParaRPr b="0" lang="en-US" sz="4400" spc="-1" strike="noStrike">
              <a:solidFill>
                <a:schemeClr val="dk1"/>
              </a:solidFill>
              <a:latin typeface="Arial"/>
            </a:endParaRPr>
          </a:p>
        </p:txBody>
      </p:sp>
      <p:sp>
        <p:nvSpPr>
          <p:cNvPr id="1114" name="Arrow: Right 6"/>
          <p:cNvSpPr/>
          <p:nvPr/>
        </p:nvSpPr>
        <p:spPr>
          <a:xfrm>
            <a:off x="4993200" y="3253680"/>
            <a:ext cx="1869120" cy="55404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Calibri"/>
              <a:ea typeface="DejaVu Sans"/>
            </a:endParaRPr>
          </a:p>
        </p:txBody>
      </p:sp>
      <p:pic>
        <p:nvPicPr>
          <p:cNvPr id="1115" name="Picture 7" descr="A person wearing glasses&#10;&#10;Description automatically generated with medium confidence"/>
          <p:cNvPicPr/>
          <p:nvPr/>
        </p:nvPicPr>
        <p:blipFill>
          <a:blip r:embed="rId1"/>
          <a:stretch/>
        </p:blipFill>
        <p:spPr>
          <a:xfrm>
            <a:off x="2552040" y="4128840"/>
            <a:ext cx="313920" cy="313920"/>
          </a:xfrm>
          <a:prstGeom prst="rect">
            <a:avLst/>
          </a:prstGeom>
          <a:ln w="0">
            <a:noFill/>
          </a:ln>
        </p:spPr>
      </p:pic>
      <p:pic>
        <p:nvPicPr>
          <p:cNvPr id="1116" name="Picture 9" descr=""/>
          <p:cNvPicPr/>
          <p:nvPr/>
        </p:nvPicPr>
        <p:blipFill>
          <a:blip r:embed="rId2"/>
          <a:stretch/>
        </p:blipFill>
        <p:spPr>
          <a:xfrm>
            <a:off x="7313760" y="2034000"/>
            <a:ext cx="4190400" cy="3190320"/>
          </a:xfrm>
          <a:prstGeom prst="rect">
            <a:avLst/>
          </a:prstGeom>
          <a:ln w="0">
            <a:noFill/>
          </a:ln>
        </p:spPr>
      </p:pic>
      <p:sp>
        <p:nvSpPr>
          <p:cNvPr id="1117" name="TextBox 10"/>
          <p:cNvSpPr/>
          <p:nvPr/>
        </p:nvSpPr>
        <p:spPr>
          <a:xfrm>
            <a:off x="5367240" y="2105640"/>
            <a:ext cx="651600" cy="13086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8000" spc="-1" strike="noStrike">
                <a:solidFill>
                  <a:srgbClr val="000000"/>
                </a:solidFill>
                <a:latin typeface="Calibri"/>
                <a:ea typeface="DejaVu Sans"/>
              </a:rPr>
              <a:t>?</a:t>
            </a:r>
            <a:endParaRPr b="0" lang="en-US" sz="8000" spc="-1" strike="noStrike">
              <a:solidFill>
                <a:srgbClr val="000000"/>
              </a:solidFill>
              <a:latin typeface="Arial"/>
            </a:endParaRPr>
          </a:p>
        </p:txBody>
      </p:sp>
      <p:sp>
        <p:nvSpPr>
          <p:cNvPr id="3" name="PlaceHolder 2"/>
          <p:cNvSpPr>
            <a:spLocks noGrp="1"/>
          </p:cNvSpPr>
          <p:nvPr>
            <p:ph type="sldNum" idx="8"/>
          </p:nvPr>
        </p:nvSpPr>
        <p:spPr/>
        <p:txBody>
          <a:bodyPr/>
          <a:p>
            <a:fld id="{94C73B67-8177-4CC1-BAFC-7A4416AC30DC}" type="slidenum">
              <a:t>71</a:t>
            </a:fld>
          </a:p>
        </p:txBody>
      </p:sp>
    </p:spTree>
  </p:cSld>
  <p:transition>
    <p:fade/>
  </p:transition>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title"/>
          </p:nvPr>
        </p:nvSpPr>
        <p:spPr>
          <a:xfrm>
            <a:off x="1856520" y="232488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Occlusion Sensitivity - Demo Time</a:t>
            </a:r>
            <a:endParaRPr b="0" lang="en-US" sz="4400" spc="-1" strike="noStrike">
              <a:solidFill>
                <a:schemeClr val="dk1"/>
              </a:solidFill>
              <a:latin typeface="Arial"/>
            </a:endParaRPr>
          </a:p>
        </p:txBody>
      </p:sp>
      <p:sp>
        <p:nvSpPr>
          <p:cNvPr id="3" name="PlaceHolder 2"/>
          <p:cNvSpPr>
            <a:spLocks noGrp="1"/>
          </p:cNvSpPr>
          <p:nvPr>
            <p:ph type="sldNum" idx="8"/>
          </p:nvPr>
        </p:nvSpPr>
        <p:spPr/>
        <p:txBody>
          <a:bodyPr/>
          <a:p>
            <a:fld id="{B4084E6A-3BCB-4F92-A856-D97610B1F1A0}" type="slidenum">
              <a:t>72</a:t>
            </a:fld>
          </a:p>
        </p:txBody>
      </p:sp>
    </p:spTree>
  </p:cSld>
  <p:transition>
    <p:fade/>
  </p:transition>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PlaceHolder 1"/>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Learning algorithm (set)</a:t>
            </a:r>
            <a:endParaRPr b="0" lang="en-US" sz="4400" spc="-1" strike="noStrike">
              <a:solidFill>
                <a:schemeClr val="dk1"/>
              </a:solidFill>
              <a:latin typeface="Arial"/>
            </a:endParaRPr>
          </a:p>
        </p:txBody>
      </p:sp>
      <p:sp>
        <p:nvSpPr>
          <p:cNvPr id="1120" name="PlaceHolder 2"/>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Mini-batch</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Epoch</a:t>
            </a:r>
            <a:endParaRPr b="0" lang="en-US" sz="2800" spc="-1" strike="noStrike">
              <a:solidFill>
                <a:schemeClr val="dk1"/>
              </a:solidFill>
              <a:latin typeface="Arial"/>
            </a:endParaRPr>
          </a:p>
          <a:p>
            <a:pPr marL="228600" indent="-228600" defTabSz="914400">
              <a:lnSpc>
                <a:spcPct val="90000"/>
              </a:lnSpc>
              <a:spcBef>
                <a:spcPts val="1480"/>
              </a:spcBef>
              <a:buClr>
                <a:srgbClr val="000000"/>
              </a:buClr>
              <a:buFont typeface="Arial"/>
              <a:buChar char="•"/>
            </a:pPr>
            <a:r>
              <a:rPr b="0" lang="en-US" sz="2800" spc="-1" strike="noStrike">
                <a:solidFill>
                  <a:srgbClr val="000000"/>
                </a:solidFill>
                <a:latin typeface="Calibri"/>
                <a:ea typeface="DejaVu Sans"/>
              </a:rPr>
              <a:t>Cost-function</a:t>
            </a:r>
            <a:endParaRPr b="0" lang="en-US" sz="2800" spc="-1" strike="noStrike">
              <a:solidFill>
                <a:schemeClr val="dk1"/>
              </a:solidFill>
              <a:latin typeface="Arial"/>
            </a:endParaRPr>
          </a:p>
        </p:txBody>
      </p:sp>
      <p:sp>
        <p:nvSpPr>
          <p:cNvPr id="4" name="PlaceHolder 3"/>
          <p:cNvSpPr>
            <a:spLocks noGrp="1"/>
          </p:cNvSpPr>
          <p:nvPr>
            <p:ph type="sldNum" idx="8"/>
          </p:nvPr>
        </p:nvSpPr>
        <p:spPr/>
        <p:txBody>
          <a:bodyPr/>
          <a:p>
            <a:fld id="{90550309-5844-4893-939B-9D12A67C7511}" type="slidenum">
              <a:t>73</a:t>
            </a:fld>
          </a:p>
        </p:txBody>
      </p:sp>
    </p:spTree>
  </p:cSld>
  <p:transition>
    <p:fade/>
  </p:transition>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Smoothing feature map</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Avg pooling</a:t>
            </a:r>
            <a:endParaRPr b="0" lang="en-US" sz="2800" spc="-1" strike="noStrike">
              <a:solidFill>
                <a:schemeClr val="dk1"/>
              </a:solidFill>
              <a:latin typeface="Arial"/>
            </a:endParaRPr>
          </a:p>
          <a:p>
            <a:pPr marL="228600" indent="-228600" defTabSz="914400">
              <a:lnSpc>
                <a:spcPct val="90000"/>
              </a:lnSpc>
              <a:spcBef>
                <a:spcPts val="1480"/>
              </a:spcBef>
              <a:buClr>
                <a:srgbClr val="44546a"/>
              </a:buClr>
              <a:buFont typeface="Arial"/>
              <a:buChar char="•"/>
            </a:pPr>
            <a:r>
              <a:rPr b="0" lang="en-US" sz="2800" spc="-1" strike="noStrike">
                <a:solidFill>
                  <a:srgbClr val="44546a"/>
                </a:solidFill>
                <a:latin typeface="Calibri"/>
                <a:ea typeface="DejaVu Sans"/>
              </a:rPr>
              <a:t>Max pooling</a:t>
            </a:r>
            <a:endParaRPr b="0" lang="en-US" sz="2800" spc="-1" strike="noStrike">
              <a:solidFill>
                <a:schemeClr val="dk1"/>
              </a:solidFill>
              <a:latin typeface="Arial"/>
            </a:endParaRPr>
          </a:p>
        </p:txBody>
      </p:sp>
      <p:sp>
        <p:nvSpPr>
          <p:cNvPr id="1122"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Pooling</a:t>
            </a:r>
            <a:endParaRPr b="0" lang="en-US" sz="4400" spc="-1" strike="noStrike">
              <a:solidFill>
                <a:schemeClr val="dk1"/>
              </a:solidFill>
              <a:latin typeface="Arial"/>
            </a:endParaRPr>
          </a:p>
        </p:txBody>
      </p:sp>
      <p:pic>
        <p:nvPicPr>
          <p:cNvPr id="1123" name="Picture 6" descr=""/>
          <p:cNvPicPr/>
          <p:nvPr/>
        </p:nvPicPr>
        <p:blipFill>
          <a:blip r:embed="rId1"/>
          <a:stretch/>
        </p:blipFill>
        <p:spPr>
          <a:xfrm>
            <a:off x="6325920" y="3058920"/>
            <a:ext cx="3654360" cy="2263320"/>
          </a:xfrm>
          <a:prstGeom prst="rect">
            <a:avLst/>
          </a:prstGeom>
          <a:ln w="0">
            <a:noFill/>
          </a:ln>
        </p:spPr>
      </p:pic>
      <p:pic>
        <p:nvPicPr>
          <p:cNvPr id="1124" name="Picture 8" descr=""/>
          <p:cNvPicPr/>
          <p:nvPr/>
        </p:nvPicPr>
        <p:blipFill>
          <a:blip r:embed="rId2"/>
          <a:stretch/>
        </p:blipFill>
        <p:spPr>
          <a:xfrm>
            <a:off x="6487920" y="528120"/>
            <a:ext cx="3330000" cy="2045520"/>
          </a:xfrm>
          <a:prstGeom prst="rect">
            <a:avLst/>
          </a:prstGeom>
          <a:ln w="0">
            <a:noFill/>
          </a:ln>
        </p:spPr>
      </p:pic>
      <p:sp>
        <p:nvSpPr>
          <p:cNvPr id="4" name="PlaceHolder 3"/>
          <p:cNvSpPr>
            <a:spLocks noGrp="1"/>
          </p:cNvSpPr>
          <p:nvPr>
            <p:ph type="sldNum" idx="8"/>
          </p:nvPr>
        </p:nvSpPr>
        <p:spPr/>
        <p:txBody>
          <a:bodyPr/>
          <a:p>
            <a:fld id="{184F14D2-5BE1-4AC3-AD5B-B7BD79CD102E}" type="slidenum">
              <a:t>74</a:t>
            </a:fld>
          </a:p>
        </p:txBody>
      </p:sp>
    </p:spTree>
  </p:cSld>
  <p:transition>
    <p:fade/>
  </p:transition>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5"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indent="0">
              <a:spcBef>
                <a:spcPts val="1417"/>
              </a:spcBef>
              <a:buNone/>
            </a:pPr>
            <a:endParaRPr b="0" lang="en-US" sz="1800" spc="-1" strike="noStrike">
              <a:solidFill>
                <a:schemeClr val="dk1"/>
              </a:solidFill>
              <a:latin typeface="Arial"/>
              <a:ea typeface="DejaVu Sans"/>
            </a:endParaRPr>
          </a:p>
        </p:txBody>
      </p:sp>
      <p:sp>
        <p:nvSpPr>
          <p:cNvPr id="1126"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ResNet50</a:t>
            </a:r>
            <a:endParaRPr b="0" lang="en-US" sz="4400" spc="-1" strike="noStrike">
              <a:solidFill>
                <a:schemeClr val="dk1"/>
              </a:solidFill>
              <a:latin typeface="Arial"/>
            </a:endParaRPr>
          </a:p>
        </p:txBody>
      </p:sp>
      <p:pic>
        <p:nvPicPr>
          <p:cNvPr id="1127" name="Picture 6" descr=""/>
          <p:cNvPicPr/>
          <p:nvPr/>
        </p:nvPicPr>
        <p:blipFill>
          <a:blip r:embed="rId1"/>
          <a:stretch/>
        </p:blipFill>
        <p:spPr>
          <a:xfrm>
            <a:off x="10741680" y="613800"/>
            <a:ext cx="834120" cy="5295600"/>
          </a:xfrm>
          <a:prstGeom prst="rect">
            <a:avLst/>
          </a:prstGeom>
          <a:ln w="0">
            <a:noFill/>
          </a:ln>
        </p:spPr>
      </p:pic>
      <p:pic>
        <p:nvPicPr>
          <p:cNvPr id="1128" name="Picture 8" descr=""/>
          <p:cNvPicPr/>
          <p:nvPr/>
        </p:nvPicPr>
        <p:blipFill>
          <a:blip r:embed="rId2"/>
          <a:stretch/>
        </p:blipFill>
        <p:spPr>
          <a:xfrm>
            <a:off x="466560" y="2228040"/>
            <a:ext cx="5628600" cy="2523240"/>
          </a:xfrm>
          <a:prstGeom prst="rect">
            <a:avLst/>
          </a:prstGeom>
          <a:ln w="0">
            <a:noFill/>
          </a:ln>
        </p:spPr>
      </p:pic>
      <p:pic>
        <p:nvPicPr>
          <p:cNvPr id="1129" name="Picture 10" descr=""/>
          <p:cNvPicPr/>
          <p:nvPr/>
        </p:nvPicPr>
        <p:blipFill>
          <a:blip r:embed="rId3"/>
          <a:stretch/>
        </p:blipFill>
        <p:spPr>
          <a:xfrm>
            <a:off x="6342480" y="2146680"/>
            <a:ext cx="4052880" cy="2704320"/>
          </a:xfrm>
          <a:prstGeom prst="rect">
            <a:avLst/>
          </a:prstGeom>
          <a:ln w="0">
            <a:noFill/>
          </a:ln>
        </p:spPr>
      </p:pic>
      <p:sp>
        <p:nvSpPr>
          <p:cNvPr id="4" name="PlaceHolder 3"/>
          <p:cNvSpPr>
            <a:spLocks noGrp="1"/>
          </p:cNvSpPr>
          <p:nvPr>
            <p:ph type="sldNum" idx="8"/>
          </p:nvPr>
        </p:nvSpPr>
        <p:spPr/>
        <p:txBody>
          <a:bodyPr/>
          <a:p>
            <a:fld id="{BEDD0ECD-02EF-4554-9E93-82B89B17E3F0}" type="slidenum">
              <a:t>75</a:t>
            </a:fld>
          </a:p>
        </p:txBody>
      </p:sp>
    </p:spTree>
  </p:cSld>
  <p:transition>
    <p:fade/>
  </p:transition>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0" name="PlaceHolder 1"/>
          <p:cNvSpPr>
            <a:spLocks noGrp="1"/>
          </p:cNvSpPr>
          <p:nvPr>
            <p:ph/>
          </p:nvPr>
        </p:nvSpPr>
        <p:spPr>
          <a:xfrm>
            <a:off x="269280" y="1189080"/>
            <a:ext cx="11652840" cy="4482000"/>
          </a:xfrm>
          <a:prstGeom prst="rect">
            <a:avLst/>
          </a:prstGeom>
          <a:noFill/>
          <a:ln w="0">
            <a:noFill/>
          </a:ln>
        </p:spPr>
        <p:txBody>
          <a:bodyPr lIns="90000" rIns="90000" tIns="45000" bIns="45000" anchor="t">
            <a:noAutofit/>
          </a:bodyPr>
          <a:p>
            <a:pPr indent="0">
              <a:spcBef>
                <a:spcPts val="1417"/>
              </a:spcBef>
              <a:buNone/>
            </a:pPr>
            <a:endParaRPr b="0" lang="en-US" sz="1800" spc="-1" strike="noStrike">
              <a:solidFill>
                <a:schemeClr val="dk1"/>
              </a:solidFill>
              <a:latin typeface="Arial"/>
              <a:ea typeface="DejaVu Sans"/>
            </a:endParaRPr>
          </a:p>
        </p:txBody>
      </p:sp>
      <p:sp>
        <p:nvSpPr>
          <p:cNvPr id="1131" name="PlaceHolder 2"/>
          <p:cNvSpPr>
            <a:spLocks noGrp="1"/>
          </p:cNvSpPr>
          <p:nvPr>
            <p:ph type="title"/>
          </p:nvPr>
        </p:nvSpPr>
        <p:spPr>
          <a:xfrm>
            <a:off x="269280" y="1364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ResNet50 - Demo</a:t>
            </a:r>
            <a:endParaRPr b="0" lang="en-US" sz="4400" spc="-1" strike="noStrike">
              <a:solidFill>
                <a:schemeClr val="dk1"/>
              </a:solidFill>
              <a:latin typeface="Arial"/>
            </a:endParaRPr>
          </a:p>
        </p:txBody>
      </p:sp>
      <p:sp>
        <p:nvSpPr>
          <p:cNvPr id="4" name="PlaceHolder 3"/>
          <p:cNvSpPr>
            <a:spLocks noGrp="1"/>
          </p:cNvSpPr>
          <p:nvPr>
            <p:ph type="sldNum" idx="8"/>
          </p:nvPr>
        </p:nvSpPr>
        <p:spPr/>
        <p:txBody>
          <a:bodyPr/>
          <a:p>
            <a:fld id="{D6C07D4C-0BC0-4D55-93C8-6ACBF99BCE9E}" type="slidenum">
              <a:t>76</a:t>
            </a:fld>
          </a:p>
        </p:txBody>
      </p:sp>
    </p:spTree>
  </p:cSld>
  <p:transition>
    <p:fade/>
  </p:transition>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solidFill>
      </p:bgPr>
    </p:bg>
    <p:spTree>
      <p:nvGrpSpPr>
        <p:cNvPr id="1" name=""/>
        <p:cNvGrpSpPr/>
        <p:nvPr/>
      </p:nvGrpSpPr>
      <p:grpSpPr>
        <a:xfrm>
          <a:off x="0" y="0"/>
          <a:ext cx="0" cy="0"/>
          <a:chOff x="0" y="0"/>
          <a:chExt cx="0" cy="0"/>
        </a:xfrm>
      </p:grpSpPr>
      <p:sp>
        <p:nvSpPr>
          <p:cNvPr id="1132" name="Text Box 3"/>
          <p:cNvSpPr/>
          <p:nvPr/>
        </p:nvSpPr>
        <p:spPr>
          <a:xfrm>
            <a:off x="1914480" y="6298200"/>
            <a:ext cx="8381520" cy="457560"/>
          </a:xfrm>
          <a:prstGeom prst="rect">
            <a:avLst/>
          </a:prstGeom>
          <a:noFill/>
          <a:ln w="12700">
            <a:noFill/>
          </a:ln>
        </p:spPr>
        <p:style>
          <a:lnRef idx="0"/>
          <a:fillRef idx="0"/>
          <a:effectRef idx="0"/>
          <a:fontRef idx="minor"/>
        </p:style>
        <p:txBody>
          <a:bodyPr numCol="1" spcCol="0" lIns="0" rIns="0" tIns="0" bIns="0" anchor="t">
            <a:spAutoFit/>
          </a:bodyPr>
          <a:p>
            <a:pPr defTabSz="767880">
              <a:lnSpc>
                <a:spcPct val="100000"/>
              </a:lnSpc>
            </a:pPr>
            <a:r>
              <a:rPr b="0" lang="en-US" sz="600" spc="-1" strike="noStrike">
                <a:solidFill>
                  <a:schemeClr val="dk1"/>
                </a:solidFill>
                <a:latin typeface="Segoe UI"/>
                <a:ea typeface="Segoe UI"/>
              </a:rPr>
              <a:t>© 2015 Microsoft Corporation. All rights reserved. Microsoft, Windows, and other product names are or may be registered trademarks and/or trademarks in the U.S. and/or other countries.</a:t>
            </a:r>
            <a:endParaRPr b="0" lang="en-US" sz="600" spc="-1" strike="noStrike">
              <a:solidFill>
                <a:srgbClr val="000000"/>
              </a:solidFill>
              <a:latin typeface="Arial"/>
            </a:endParaRPr>
          </a:p>
          <a:p>
            <a:pPr defTabSz="767880">
              <a:lnSpc>
                <a:spcPct val="100000"/>
              </a:lnSpc>
            </a:pPr>
            <a:r>
              <a:rPr b="0" lang="en-US" sz="600" spc="-1" strike="noStrike">
                <a:solidFill>
                  <a:schemeClr val="dk1"/>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sz="600"/>
            </a:br>
            <a:r>
              <a:rPr b="0" lang="en-US" sz="600" spc="-1" strike="noStrike">
                <a:solidFill>
                  <a:schemeClr val="dk1"/>
                </a:solidFill>
                <a:latin typeface="Segoe UI"/>
                <a:ea typeface="Segoe UI"/>
              </a:rPr>
              <a:t>part of Microsoft, and Microsoft cannot guarantee the accuracy of any information provided after the date of this presentation.  MICROSOFT MAKES NO WARRANTIES, EXPRESS, IMPLIED OR STATUTORY, AS TO THE INFORMATION IN THIS PRESENTATION.</a:t>
            </a:r>
            <a:endParaRPr b="0" lang="en-US" sz="600" spc="-1" strike="noStrike">
              <a:solidFill>
                <a:srgbClr val="000000"/>
              </a:solidFill>
              <a:latin typeface="Arial"/>
            </a:endParaRPr>
          </a:p>
        </p:txBody>
      </p:sp>
      <p:pic>
        <p:nvPicPr>
          <p:cNvPr id="1133" name="Picture 2" descr="\\sfp\Resources\Microsoft\Archive\Exec_Tier_Archive\Logos\Microsoft\PNG\Microsoft Logo_All Colors\White\MSFT_logo_rgb_C-Wht.png"/>
          <p:cNvPicPr/>
          <p:nvPr/>
        </p:nvPicPr>
        <p:blipFill>
          <a:blip r:embed="rId1"/>
          <a:stretch/>
        </p:blipFill>
        <p:spPr>
          <a:xfrm>
            <a:off x="1432080" y="2311560"/>
            <a:ext cx="6175080" cy="2089080"/>
          </a:xfrm>
          <a:prstGeom prst="rect">
            <a:avLst/>
          </a:prstGeom>
          <a:ln w="0">
            <a:noFill/>
          </a:ln>
        </p:spPr>
      </p:pic>
    </p:spTree>
  </p:cSld>
  <p:transition>
    <p:fade/>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162000" y="1562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Buzzwords</a:t>
            </a:r>
            <a:endParaRPr b="0" lang="en-US" sz="4400" spc="-1" strike="noStrike">
              <a:solidFill>
                <a:schemeClr val="dk1"/>
              </a:solidFill>
              <a:latin typeface="Arial"/>
            </a:endParaRPr>
          </a:p>
        </p:txBody>
      </p:sp>
      <p:pic>
        <p:nvPicPr>
          <p:cNvPr id="251" name="Picture 5" descr="Diagram&#10;&#10;Description automatically generated"/>
          <p:cNvPicPr/>
          <p:nvPr/>
        </p:nvPicPr>
        <p:blipFill>
          <a:blip r:embed="rId1"/>
          <a:stretch/>
        </p:blipFill>
        <p:spPr>
          <a:xfrm>
            <a:off x="2480760" y="1015920"/>
            <a:ext cx="7229880" cy="4446720"/>
          </a:xfrm>
          <a:prstGeom prst="rect">
            <a:avLst/>
          </a:prstGeom>
          <a:ln w="0">
            <a:noFill/>
          </a:ln>
        </p:spPr>
      </p:pic>
      <p:sp>
        <p:nvSpPr>
          <p:cNvPr id="3" name="PlaceHolder 2"/>
          <p:cNvSpPr>
            <a:spLocks noGrp="1"/>
          </p:cNvSpPr>
          <p:nvPr>
            <p:ph type="sldNum" idx="8"/>
          </p:nvPr>
        </p:nvSpPr>
        <p:spPr/>
        <p:txBody>
          <a:bodyPr/>
          <a:p>
            <a:fld id="{FBF76A4F-E2D7-4298-8952-7E9356C9C31E}" type="slidenum">
              <a:t>8</a:t>
            </a:fld>
          </a:p>
        </p:txBody>
      </p:sp>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162000" y="1562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Brief Introduction to ML / PR</a:t>
            </a:r>
            <a:endParaRPr b="0" lang="en-US" sz="4400" spc="-1" strike="noStrike">
              <a:solidFill>
                <a:schemeClr val="dk1"/>
              </a:solidFill>
              <a:latin typeface="Arial"/>
            </a:endParaRPr>
          </a:p>
        </p:txBody>
      </p:sp>
      <p:pic>
        <p:nvPicPr>
          <p:cNvPr id="253" name="Picture 6" descr="Diagram, venn diagram&#10;&#10;Description automatically generated"/>
          <p:cNvPicPr/>
          <p:nvPr/>
        </p:nvPicPr>
        <p:blipFill>
          <a:blip r:embed="rId1"/>
          <a:stretch/>
        </p:blipFill>
        <p:spPr>
          <a:xfrm>
            <a:off x="990000" y="1485720"/>
            <a:ext cx="10211400" cy="3886200"/>
          </a:xfrm>
          <a:prstGeom prst="rect">
            <a:avLst/>
          </a:prstGeom>
          <a:ln w="0">
            <a:noFill/>
          </a:ln>
        </p:spPr>
      </p:pic>
      <p:sp>
        <p:nvSpPr>
          <p:cNvPr id="3" name="PlaceHolder 2"/>
          <p:cNvSpPr>
            <a:spLocks noGrp="1"/>
          </p:cNvSpPr>
          <p:nvPr>
            <p:ph type="sldNum" idx="8"/>
          </p:nvPr>
        </p:nvSpPr>
        <p:spPr/>
        <p:txBody>
          <a:bodyPr/>
          <a:p>
            <a:fld id="{AFAA992D-44E6-4FDA-9EE7-3848DC28328D}" type="slidenum">
              <a:t>9</a:t>
            </a:fld>
          </a:p>
        </p:txBody>
      </p:sp>
    </p:spTree>
  </p:cSld>
  <p:transition>
    <p:fade/>
  </p:transition>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6350" cap="flat" cmpd="sng" algn="ctr">
          <a:prstDash val="solid"/>
          <a:miter/>
        </a:ln>
        <a:ln w="12700" cap="flat" cmpd="sng" algn="ctr">
          <a:prstDash val="solid"/>
          <a:miter/>
        </a:ln>
        <a:ln w="1905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MS</Template>
  <TotalTime>81</TotalTime>
  <Application>LibreOffice/7.6.2.1$Windows_X86_64 LibreOffice_project/56f7684011345957bbf33a7ee678afaf4d2ba333</Application>
  <AppVersion>15.0000</AppVersion>
  <Words>1739</Words>
  <Paragraphs>521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2023-08-02T06:28:44Z</dcterms:created>
  <dc:creator>Avinoam Shye</dc:creator>
  <dc:description/>
  <dc:language>he-IL</dc:language>
  <cp:lastModifiedBy/>
  <dcterms:modified xsi:type="dcterms:W3CDTF">2023-10-15T12:11:16Z</dcterms:modified>
  <cp:revision>389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0x01010067D8E834C9A9834C82A80096BCDEEBF7</vt:lpwstr>
  </property>
  <property fmtid="{D5CDD505-2E9C-101B-9397-08002B2CF9AE}" pid="3" name="HiddenSlides">
    <vt:i4>1</vt:i4>
  </property>
  <property fmtid="{D5CDD505-2E9C-101B-9397-08002B2CF9AE}" pid="4" name="ICV">
    <vt:lpwstr/>
  </property>
  <property fmtid="{D5CDD505-2E9C-101B-9397-08002B2CF9AE}" pid="5" name="IsMyDocuments">
    <vt:bool>0</vt:bool>
  </property>
  <property fmtid="{D5CDD505-2E9C-101B-9397-08002B2CF9AE}" pid="6" name="KSOProductBuildVer">
    <vt:lpwstr>1033-11.1.0.11698</vt:lpwstr>
  </property>
  <property fmtid="{D5CDD505-2E9C-101B-9397-08002B2CF9AE}" pid="7" name="MSIP_Label_f42aa342-8706-4288-bd11-ebb85995028c_Enabled">
    <vt:lpwstr>True</vt:lpwstr>
  </property>
  <property fmtid="{D5CDD505-2E9C-101B-9397-08002B2CF9AE}" pid="8" name="MSIP_Label_f42aa342-8706-4288-bd11-ebb85995028c_Extended_MSFT_Method">
    <vt:lpwstr>Automatic</vt:lpwstr>
  </property>
  <property fmtid="{D5CDD505-2E9C-101B-9397-08002B2CF9AE}" pid="9" name="MSIP_Label_f42aa342-8706-4288-bd11-ebb85995028c_Name">
    <vt:lpwstr>General</vt:lpwstr>
  </property>
  <property fmtid="{D5CDD505-2E9C-101B-9397-08002B2CF9AE}" pid="10" name="MSIP_Label_f42aa342-8706-4288-bd11-ebb85995028c_SetDate">
    <vt:lpwstr>2018-05-22T13:23:02.8836191Z</vt:lpwstr>
  </property>
  <property fmtid="{D5CDD505-2E9C-101B-9397-08002B2CF9AE}" pid="11" name="MSIP_Label_f42aa342-8706-4288-bd11-ebb85995028c_SiteId">
    <vt:lpwstr>72f988bf-86f1-41af-91ab-2d7cd011db47</vt:lpwstr>
  </property>
  <property fmtid="{D5CDD505-2E9C-101B-9397-08002B2CF9AE}" pid="12" name="Notes">
    <vt:i4>12</vt:i4>
  </property>
  <property fmtid="{D5CDD505-2E9C-101B-9397-08002B2CF9AE}" pid="13" name="PresentationFormat">
    <vt:lpwstr>Widescreen</vt:lpwstr>
  </property>
  <property fmtid="{D5CDD505-2E9C-101B-9397-08002B2CF9AE}" pid="14" name="Sensitivity">
    <vt:lpwstr>General</vt:lpwstr>
  </property>
  <property fmtid="{D5CDD505-2E9C-101B-9397-08002B2CF9AE}" pid="15" name="Slides">
    <vt:i4>74</vt:i4>
  </property>
  <property fmtid="{D5CDD505-2E9C-101B-9397-08002B2CF9AE}" pid="16" name="TaxCatchAll">
    <vt:lpwstr/>
  </property>
  <property fmtid="{D5CDD505-2E9C-101B-9397-08002B2CF9AE}" pid="17" name="TaxKeyword">
    <vt:lpwstr/>
  </property>
  <property fmtid="{D5CDD505-2E9C-101B-9397-08002B2CF9AE}" pid="18" name="TaxKeywordTaxHTField">
    <vt:lpwstr/>
  </property>
</Properties>
</file>